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0" r:id="rId4"/>
    <p:sldId id="261" r:id="rId5"/>
    <p:sldId id="262" r:id="rId6"/>
    <p:sldId id="266" r:id="rId7"/>
    <p:sldId id="270" r:id="rId8"/>
    <p:sldId id="267" r:id="rId9"/>
    <p:sldId id="271" r:id="rId10"/>
    <p:sldId id="272" r:id="rId11"/>
    <p:sldId id="265" r:id="rId12"/>
    <p:sldId id="274" r:id="rId13"/>
    <p:sldId id="275" r:id="rId14"/>
    <p:sldId id="277" r:id="rId15"/>
    <p:sldId id="278" r:id="rId16"/>
    <p:sldId id="279" r:id="rId17"/>
    <p:sldId id="269"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78" d="100"/>
          <a:sy n="78" d="100"/>
        </p:scale>
        <p:origin x="8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D905039-B386-4C33-BA9D-28DA3DA5AB06}" type="datetimeFigureOut">
              <a:rPr lang="en-US" smtClean="0"/>
              <a:t>6/8/2023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384D53D-9A0B-44A4-B147-91EC6CFE5737}" type="slidenum">
              <a:rPr lang="en-US" smtClean="0"/>
              <a:t>‹#›</a:t>
            </a:fld>
            <a:endParaRPr lang="en-US"/>
          </a:p>
        </p:txBody>
      </p:sp>
    </p:spTree>
    <p:extLst>
      <p:ext uri="{BB962C8B-B14F-4D97-AF65-F5344CB8AC3E}">
        <p14:creationId xmlns:p14="http://schemas.microsoft.com/office/powerpoint/2010/main" val="43377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3C39-E235-217A-8F4E-332DF53D1C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06A669-35BB-D606-CE91-E4E7763CB9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D65139-D779-11F6-53A9-99F34F289E85}"/>
              </a:ext>
            </a:extLst>
          </p:cNvPr>
          <p:cNvSpPr>
            <a:spLocks noGrp="1"/>
          </p:cNvSpPr>
          <p:nvPr>
            <p:ph type="dt" sz="half" idx="10"/>
          </p:nvPr>
        </p:nvSpPr>
        <p:spPr/>
        <p:txBody>
          <a:bodyPr/>
          <a:lstStyle/>
          <a:p>
            <a:fld id="{6C6BD8EF-86DF-4189-83D5-E74C774A9963}" type="datetimeFigureOut">
              <a:rPr lang="en-US" smtClean="0"/>
              <a:t>6/8/2023</a:t>
            </a:fld>
            <a:endParaRPr lang="en-US"/>
          </a:p>
        </p:txBody>
      </p:sp>
      <p:sp>
        <p:nvSpPr>
          <p:cNvPr id="5" name="Footer Placeholder 4">
            <a:extLst>
              <a:ext uri="{FF2B5EF4-FFF2-40B4-BE49-F238E27FC236}">
                <a16:creationId xmlns:a16="http://schemas.microsoft.com/office/drawing/2014/main" id="{47AE0683-B272-C930-F02E-3E396B434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CEC87-2133-83BC-027C-A928519EA387}"/>
              </a:ext>
            </a:extLst>
          </p:cNvPr>
          <p:cNvSpPr>
            <a:spLocks noGrp="1"/>
          </p:cNvSpPr>
          <p:nvPr>
            <p:ph type="sldNum" sz="quarter" idx="12"/>
          </p:nvPr>
        </p:nvSpPr>
        <p:spPr/>
        <p:txBody>
          <a:bodyPr/>
          <a:lstStyle/>
          <a:p>
            <a:fld id="{48FB40F1-E1A1-4006-9E26-D05208B0ED38}" type="slidenum">
              <a:rPr lang="en-US" smtClean="0"/>
              <a:t>‹#›</a:t>
            </a:fld>
            <a:endParaRPr lang="en-US"/>
          </a:p>
        </p:txBody>
      </p:sp>
    </p:spTree>
    <p:extLst>
      <p:ext uri="{BB962C8B-B14F-4D97-AF65-F5344CB8AC3E}">
        <p14:creationId xmlns:p14="http://schemas.microsoft.com/office/powerpoint/2010/main" val="359920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4B5C4-B49C-F149-C3A6-2366C8AFBA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04FE4C-716B-4BDE-4DD3-04FE86BE21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DD8C2-E7B6-A458-7D92-5A8B72682D3A}"/>
              </a:ext>
            </a:extLst>
          </p:cNvPr>
          <p:cNvSpPr>
            <a:spLocks noGrp="1"/>
          </p:cNvSpPr>
          <p:nvPr>
            <p:ph type="dt" sz="half" idx="10"/>
          </p:nvPr>
        </p:nvSpPr>
        <p:spPr/>
        <p:txBody>
          <a:bodyPr/>
          <a:lstStyle/>
          <a:p>
            <a:fld id="{6C6BD8EF-86DF-4189-83D5-E74C774A9963}" type="datetimeFigureOut">
              <a:rPr lang="en-US" smtClean="0"/>
              <a:t>6/8/2023</a:t>
            </a:fld>
            <a:endParaRPr lang="en-US"/>
          </a:p>
        </p:txBody>
      </p:sp>
      <p:sp>
        <p:nvSpPr>
          <p:cNvPr id="5" name="Footer Placeholder 4">
            <a:extLst>
              <a:ext uri="{FF2B5EF4-FFF2-40B4-BE49-F238E27FC236}">
                <a16:creationId xmlns:a16="http://schemas.microsoft.com/office/drawing/2014/main" id="{8BE8867D-78F3-6A44-496E-6E5EDC393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1371B-C1C4-326B-E864-448C52F385D1}"/>
              </a:ext>
            </a:extLst>
          </p:cNvPr>
          <p:cNvSpPr>
            <a:spLocks noGrp="1"/>
          </p:cNvSpPr>
          <p:nvPr>
            <p:ph type="sldNum" sz="quarter" idx="12"/>
          </p:nvPr>
        </p:nvSpPr>
        <p:spPr/>
        <p:txBody>
          <a:bodyPr/>
          <a:lstStyle/>
          <a:p>
            <a:fld id="{48FB40F1-E1A1-4006-9E26-D05208B0ED38}" type="slidenum">
              <a:rPr lang="en-US" smtClean="0"/>
              <a:t>‹#›</a:t>
            </a:fld>
            <a:endParaRPr lang="en-US"/>
          </a:p>
        </p:txBody>
      </p:sp>
    </p:spTree>
    <p:extLst>
      <p:ext uri="{BB962C8B-B14F-4D97-AF65-F5344CB8AC3E}">
        <p14:creationId xmlns:p14="http://schemas.microsoft.com/office/powerpoint/2010/main" val="74665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E5E421-7BB6-C8E0-28D8-4CE6ABFAFB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045EC8-AF91-565D-BF52-DBE4364BFB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F52F3-B565-6E2A-8C0D-291FD5061860}"/>
              </a:ext>
            </a:extLst>
          </p:cNvPr>
          <p:cNvSpPr>
            <a:spLocks noGrp="1"/>
          </p:cNvSpPr>
          <p:nvPr>
            <p:ph type="dt" sz="half" idx="10"/>
          </p:nvPr>
        </p:nvSpPr>
        <p:spPr/>
        <p:txBody>
          <a:bodyPr/>
          <a:lstStyle/>
          <a:p>
            <a:fld id="{6C6BD8EF-86DF-4189-83D5-E74C774A9963}" type="datetimeFigureOut">
              <a:rPr lang="en-US" smtClean="0"/>
              <a:t>6/8/2023</a:t>
            </a:fld>
            <a:endParaRPr lang="en-US"/>
          </a:p>
        </p:txBody>
      </p:sp>
      <p:sp>
        <p:nvSpPr>
          <p:cNvPr id="5" name="Footer Placeholder 4">
            <a:extLst>
              <a:ext uri="{FF2B5EF4-FFF2-40B4-BE49-F238E27FC236}">
                <a16:creationId xmlns:a16="http://schemas.microsoft.com/office/drawing/2014/main" id="{FC551673-5733-64E2-F67A-A5A818454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99F43-8FB6-1E27-3F3B-31DFE2EE88B0}"/>
              </a:ext>
            </a:extLst>
          </p:cNvPr>
          <p:cNvSpPr>
            <a:spLocks noGrp="1"/>
          </p:cNvSpPr>
          <p:nvPr>
            <p:ph type="sldNum" sz="quarter" idx="12"/>
          </p:nvPr>
        </p:nvSpPr>
        <p:spPr/>
        <p:txBody>
          <a:bodyPr/>
          <a:lstStyle/>
          <a:p>
            <a:fld id="{48FB40F1-E1A1-4006-9E26-D05208B0ED38}" type="slidenum">
              <a:rPr lang="en-US" smtClean="0"/>
              <a:t>‹#›</a:t>
            </a:fld>
            <a:endParaRPr lang="en-US"/>
          </a:p>
        </p:txBody>
      </p:sp>
    </p:spTree>
    <p:extLst>
      <p:ext uri="{BB962C8B-B14F-4D97-AF65-F5344CB8AC3E}">
        <p14:creationId xmlns:p14="http://schemas.microsoft.com/office/powerpoint/2010/main" val="188070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E570-2EB0-8256-6E05-6F7784B2A4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CF5108-FDE6-68A8-81CC-14AE73C98C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44C3E-435F-25B8-A8AE-87BA4E274E4C}"/>
              </a:ext>
            </a:extLst>
          </p:cNvPr>
          <p:cNvSpPr>
            <a:spLocks noGrp="1"/>
          </p:cNvSpPr>
          <p:nvPr>
            <p:ph type="dt" sz="half" idx="10"/>
          </p:nvPr>
        </p:nvSpPr>
        <p:spPr/>
        <p:txBody>
          <a:bodyPr/>
          <a:lstStyle/>
          <a:p>
            <a:fld id="{6C6BD8EF-86DF-4189-83D5-E74C774A9963}" type="datetimeFigureOut">
              <a:rPr lang="en-US" smtClean="0"/>
              <a:t>6/8/2023</a:t>
            </a:fld>
            <a:endParaRPr lang="en-US"/>
          </a:p>
        </p:txBody>
      </p:sp>
      <p:sp>
        <p:nvSpPr>
          <p:cNvPr id="5" name="Footer Placeholder 4">
            <a:extLst>
              <a:ext uri="{FF2B5EF4-FFF2-40B4-BE49-F238E27FC236}">
                <a16:creationId xmlns:a16="http://schemas.microsoft.com/office/drawing/2014/main" id="{C72AB1DF-2E0E-D550-B8B0-4CC429005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F9822-7636-4964-F58E-D1CEEAD8DBF7}"/>
              </a:ext>
            </a:extLst>
          </p:cNvPr>
          <p:cNvSpPr>
            <a:spLocks noGrp="1"/>
          </p:cNvSpPr>
          <p:nvPr>
            <p:ph type="sldNum" sz="quarter" idx="12"/>
          </p:nvPr>
        </p:nvSpPr>
        <p:spPr/>
        <p:txBody>
          <a:bodyPr/>
          <a:lstStyle/>
          <a:p>
            <a:fld id="{48FB40F1-E1A1-4006-9E26-D05208B0ED38}" type="slidenum">
              <a:rPr lang="en-US" smtClean="0"/>
              <a:t>‹#›</a:t>
            </a:fld>
            <a:endParaRPr lang="en-US"/>
          </a:p>
        </p:txBody>
      </p:sp>
    </p:spTree>
    <p:extLst>
      <p:ext uri="{BB962C8B-B14F-4D97-AF65-F5344CB8AC3E}">
        <p14:creationId xmlns:p14="http://schemas.microsoft.com/office/powerpoint/2010/main" val="123654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8956-3F40-E642-BB0D-3EDDC11C11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DD1978-1277-6616-B128-A528501B91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9119D9-8397-B0C3-C586-5590108FD648}"/>
              </a:ext>
            </a:extLst>
          </p:cNvPr>
          <p:cNvSpPr>
            <a:spLocks noGrp="1"/>
          </p:cNvSpPr>
          <p:nvPr>
            <p:ph type="dt" sz="half" idx="10"/>
          </p:nvPr>
        </p:nvSpPr>
        <p:spPr/>
        <p:txBody>
          <a:bodyPr/>
          <a:lstStyle/>
          <a:p>
            <a:fld id="{6C6BD8EF-86DF-4189-83D5-E74C774A9963}" type="datetimeFigureOut">
              <a:rPr lang="en-US" smtClean="0"/>
              <a:t>6/8/2023</a:t>
            </a:fld>
            <a:endParaRPr lang="en-US"/>
          </a:p>
        </p:txBody>
      </p:sp>
      <p:sp>
        <p:nvSpPr>
          <p:cNvPr id="5" name="Footer Placeholder 4">
            <a:extLst>
              <a:ext uri="{FF2B5EF4-FFF2-40B4-BE49-F238E27FC236}">
                <a16:creationId xmlns:a16="http://schemas.microsoft.com/office/drawing/2014/main" id="{63E95864-058D-B52E-9A52-F9A46B1ED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43BFA-9679-F9FC-0DF8-01B61B50D762}"/>
              </a:ext>
            </a:extLst>
          </p:cNvPr>
          <p:cNvSpPr>
            <a:spLocks noGrp="1"/>
          </p:cNvSpPr>
          <p:nvPr>
            <p:ph type="sldNum" sz="quarter" idx="12"/>
          </p:nvPr>
        </p:nvSpPr>
        <p:spPr/>
        <p:txBody>
          <a:bodyPr/>
          <a:lstStyle/>
          <a:p>
            <a:fld id="{48FB40F1-E1A1-4006-9E26-D05208B0ED38}" type="slidenum">
              <a:rPr lang="en-US" smtClean="0"/>
              <a:t>‹#›</a:t>
            </a:fld>
            <a:endParaRPr lang="en-US"/>
          </a:p>
        </p:txBody>
      </p:sp>
    </p:spTree>
    <p:extLst>
      <p:ext uri="{BB962C8B-B14F-4D97-AF65-F5344CB8AC3E}">
        <p14:creationId xmlns:p14="http://schemas.microsoft.com/office/powerpoint/2010/main" val="164115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4D73-E9B7-B828-DF8C-55BB94DAF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88365-AB07-ADD8-6DB7-DC6BBBB8FB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18CE0E-027C-C5C2-15F4-F7D25725EE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622DA3-D32E-4E69-D278-E502FF84247B}"/>
              </a:ext>
            </a:extLst>
          </p:cNvPr>
          <p:cNvSpPr>
            <a:spLocks noGrp="1"/>
          </p:cNvSpPr>
          <p:nvPr>
            <p:ph type="dt" sz="half" idx="10"/>
          </p:nvPr>
        </p:nvSpPr>
        <p:spPr/>
        <p:txBody>
          <a:bodyPr/>
          <a:lstStyle/>
          <a:p>
            <a:fld id="{6C6BD8EF-86DF-4189-83D5-E74C774A9963}" type="datetimeFigureOut">
              <a:rPr lang="en-US" smtClean="0"/>
              <a:t>6/8/2023</a:t>
            </a:fld>
            <a:endParaRPr lang="en-US"/>
          </a:p>
        </p:txBody>
      </p:sp>
      <p:sp>
        <p:nvSpPr>
          <p:cNvPr id="6" name="Footer Placeholder 5">
            <a:extLst>
              <a:ext uri="{FF2B5EF4-FFF2-40B4-BE49-F238E27FC236}">
                <a16:creationId xmlns:a16="http://schemas.microsoft.com/office/drawing/2014/main" id="{3775B473-2EFC-F5A6-45F8-E10854F26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4201A4-23E1-8448-BCA8-83850B3EF8C8}"/>
              </a:ext>
            </a:extLst>
          </p:cNvPr>
          <p:cNvSpPr>
            <a:spLocks noGrp="1"/>
          </p:cNvSpPr>
          <p:nvPr>
            <p:ph type="sldNum" sz="quarter" idx="12"/>
          </p:nvPr>
        </p:nvSpPr>
        <p:spPr/>
        <p:txBody>
          <a:bodyPr/>
          <a:lstStyle/>
          <a:p>
            <a:fld id="{48FB40F1-E1A1-4006-9E26-D05208B0ED38}" type="slidenum">
              <a:rPr lang="en-US" smtClean="0"/>
              <a:t>‹#›</a:t>
            </a:fld>
            <a:endParaRPr lang="en-US"/>
          </a:p>
        </p:txBody>
      </p:sp>
    </p:spTree>
    <p:extLst>
      <p:ext uri="{BB962C8B-B14F-4D97-AF65-F5344CB8AC3E}">
        <p14:creationId xmlns:p14="http://schemas.microsoft.com/office/powerpoint/2010/main" val="3316214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C32AF-7F92-8512-14DE-C58598941D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31AA25-8AFF-DB16-453D-8B4CCB42EF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87CD6F-B227-DD5F-08F6-4C31F238EC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D5AA6E-088C-C134-387F-43C7F07C2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C81783-83D6-AA88-572C-35C462A93D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EE0E4A-0D30-DA3C-BDA6-BFC84B3F2086}"/>
              </a:ext>
            </a:extLst>
          </p:cNvPr>
          <p:cNvSpPr>
            <a:spLocks noGrp="1"/>
          </p:cNvSpPr>
          <p:nvPr>
            <p:ph type="dt" sz="half" idx="10"/>
          </p:nvPr>
        </p:nvSpPr>
        <p:spPr/>
        <p:txBody>
          <a:bodyPr/>
          <a:lstStyle/>
          <a:p>
            <a:fld id="{6C6BD8EF-86DF-4189-83D5-E74C774A9963}" type="datetimeFigureOut">
              <a:rPr lang="en-US" smtClean="0"/>
              <a:t>6/8/2023</a:t>
            </a:fld>
            <a:endParaRPr lang="en-US"/>
          </a:p>
        </p:txBody>
      </p:sp>
      <p:sp>
        <p:nvSpPr>
          <p:cNvPr id="8" name="Footer Placeholder 7">
            <a:extLst>
              <a:ext uri="{FF2B5EF4-FFF2-40B4-BE49-F238E27FC236}">
                <a16:creationId xmlns:a16="http://schemas.microsoft.com/office/drawing/2014/main" id="{178E1C48-364B-5C13-5D97-EB3AA60E0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04D195-15D6-BC5B-D50E-FEEEB5016630}"/>
              </a:ext>
            </a:extLst>
          </p:cNvPr>
          <p:cNvSpPr>
            <a:spLocks noGrp="1"/>
          </p:cNvSpPr>
          <p:nvPr>
            <p:ph type="sldNum" sz="quarter" idx="12"/>
          </p:nvPr>
        </p:nvSpPr>
        <p:spPr/>
        <p:txBody>
          <a:bodyPr/>
          <a:lstStyle/>
          <a:p>
            <a:fld id="{48FB40F1-E1A1-4006-9E26-D05208B0ED38}" type="slidenum">
              <a:rPr lang="en-US" smtClean="0"/>
              <a:t>‹#›</a:t>
            </a:fld>
            <a:endParaRPr lang="en-US"/>
          </a:p>
        </p:txBody>
      </p:sp>
    </p:spTree>
    <p:extLst>
      <p:ext uri="{BB962C8B-B14F-4D97-AF65-F5344CB8AC3E}">
        <p14:creationId xmlns:p14="http://schemas.microsoft.com/office/powerpoint/2010/main" val="350568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E715-AC37-C294-64D5-63AA1186E2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532842-5B6E-0458-61C7-C4D9CD7F2764}"/>
              </a:ext>
            </a:extLst>
          </p:cNvPr>
          <p:cNvSpPr>
            <a:spLocks noGrp="1"/>
          </p:cNvSpPr>
          <p:nvPr>
            <p:ph type="dt" sz="half" idx="10"/>
          </p:nvPr>
        </p:nvSpPr>
        <p:spPr/>
        <p:txBody>
          <a:bodyPr/>
          <a:lstStyle/>
          <a:p>
            <a:fld id="{6C6BD8EF-86DF-4189-83D5-E74C774A9963}" type="datetimeFigureOut">
              <a:rPr lang="en-US" smtClean="0"/>
              <a:t>6/8/2023</a:t>
            </a:fld>
            <a:endParaRPr lang="en-US"/>
          </a:p>
        </p:txBody>
      </p:sp>
      <p:sp>
        <p:nvSpPr>
          <p:cNvPr id="4" name="Footer Placeholder 3">
            <a:extLst>
              <a:ext uri="{FF2B5EF4-FFF2-40B4-BE49-F238E27FC236}">
                <a16:creationId xmlns:a16="http://schemas.microsoft.com/office/drawing/2014/main" id="{DBC97B53-B064-4381-EF22-8CBA8EEC0D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781065-1E5E-4440-A966-BF9BBC77D8B7}"/>
              </a:ext>
            </a:extLst>
          </p:cNvPr>
          <p:cNvSpPr>
            <a:spLocks noGrp="1"/>
          </p:cNvSpPr>
          <p:nvPr>
            <p:ph type="sldNum" sz="quarter" idx="12"/>
          </p:nvPr>
        </p:nvSpPr>
        <p:spPr/>
        <p:txBody>
          <a:bodyPr/>
          <a:lstStyle/>
          <a:p>
            <a:fld id="{48FB40F1-E1A1-4006-9E26-D05208B0ED38}" type="slidenum">
              <a:rPr lang="en-US" smtClean="0"/>
              <a:t>‹#›</a:t>
            </a:fld>
            <a:endParaRPr lang="en-US"/>
          </a:p>
        </p:txBody>
      </p:sp>
    </p:spTree>
    <p:extLst>
      <p:ext uri="{BB962C8B-B14F-4D97-AF65-F5344CB8AC3E}">
        <p14:creationId xmlns:p14="http://schemas.microsoft.com/office/powerpoint/2010/main" val="62680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8CA6B-5B69-6693-8DD3-07EC02BA0C3D}"/>
              </a:ext>
            </a:extLst>
          </p:cNvPr>
          <p:cNvSpPr>
            <a:spLocks noGrp="1"/>
          </p:cNvSpPr>
          <p:nvPr>
            <p:ph type="dt" sz="half" idx="10"/>
          </p:nvPr>
        </p:nvSpPr>
        <p:spPr/>
        <p:txBody>
          <a:bodyPr/>
          <a:lstStyle/>
          <a:p>
            <a:fld id="{6C6BD8EF-86DF-4189-83D5-E74C774A9963}" type="datetimeFigureOut">
              <a:rPr lang="en-US" smtClean="0"/>
              <a:t>6/8/2023</a:t>
            </a:fld>
            <a:endParaRPr lang="en-US"/>
          </a:p>
        </p:txBody>
      </p:sp>
      <p:sp>
        <p:nvSpPr>
          <p:cNvPr id="3" name="Footer Placeholder 2">
            <a:extLst>
              <a:ext uri="{FF2B5EF4-FFF2-40B4-BE49-F238E27FC236}">
                <a16:creationId xmlns:a16="http://schemas.microsoft.com/office/drawing/2014/main" id="{88E2122D-2201-68C8-54F0-EC8C184C5E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731394-BC8E-4F0C-ECB3-5F3A4CC9C37C}"/>
              </a:ext>
            </a:extLst>
          </p:cNvPr>
          <p:cNvSpPr>
            <a:spLocks noGrp="1"/>
          </p:cNvSpPr>
          <p:nvPr>
            <p:ph type="sldNum" sz="quarter" idx="12"/>
          </p:nvPr>
        </p:nvSpPr>
        <p:spPr/>
        <p:txBody>
          <a:bodyPr/>
          <a:lstStyle/>
          <a:p>
            <a:fld id="{48FB40F1-E1A1-4006-9E26-D05208B0ED38}" type="slidenum">
              <a:rPr lang="en-US" smtClean="0"/>
              <a:t>‹#›</a:t>
            </a:fld>
            <a:endParaRPr lang="en-US"/>
          </a:p>
        </p:txBody>
      </p:sp>
    </p:spTree>
    <p:extLst>
      <p:ext uri="{BB962C8B-B14F-4D97-AF65-F5344CB8AC3E}">
        <p14:creationId xmlns:p14="http://schemas.microsoft.com/office/powerpoint/2010/main" val="73982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8068-F86F-F3DD-A21D-1D09F4C588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FC149A-8314-1716-EE1B-BE88277CAA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DBE255-F015-3FD5-27FC-A2F6328CB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78C3A4-46A6-7A47-2E56-3FFDE298D4D5}"/>
              </a:ext>
            </a:extLst>
          </p:cNvPr>
          <p:cNvSpPr>
            <a:spLocks noGrp="1"/>
          </p:cNvSpPr>
          <p:nvPr>
            <p:ph type="dt" sz="half" idx="10"/>
          </p:nvPr>
        </p:nvSpPr>
        <p:spPr/>
        <p:txBody>
          <a:bodyPr/>
          <a:lstStyle/>
          <a:p>
            <a:fld id="{6C6BD8EF-86DF-4189-83D5-E74C774A9963}" type="datetimeFigureOut">
              <a:rPr lang="en-US" smtClean="0"/>
              <a:t>6/8/2023</a:t>
            </a:fld>
            <a:endParaRPr lang="en-US"/>
          </a:p>
        </p:txBody>
      </p:sp>
      <p:sp>
        <p:nvSpPr>
          <p:cNvPr id="6" name="Footer Placeholder 5">
            <a:extLst>
              <a:ext uri="{FF2B5EF4-FFF2-40B4-BE49-F238E27FC236}">
                <a16:creationId xmlns:a16="http://schemas.microsoft.com/office/drawing/2014/main" id="{0926550B-AE34-598C-9FE3-D51EBA444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332FD-BDAD-EBFB-9A92-8F61991BB07C}"/>
              </a:ext>
            </a:extLst>
          </p:cNvPr>
          <p:cNvSpPr>
            <a:spLocks noGrp="1"/>
          </p:cNvSpPr>
          <p:nvPr>
            <p:ph type="sldNum" sz="quarter" idx="12"/>
          </p:nvPr>
        </p:nvSpPr>
        <p:spPr/>
        <p:txBody>
          <a:bodyPr/>
          <a:lstStyle/>
          <a:p>
            <a:fld id="{48FB40F1-E1A1-4006-9E26-D05208B0ED38}" type="slidenum">
              <a:rPr lang="en-US" smtClean="0"/>
              <a:t>‹#›</a:t>
            </a:fld>
            <a:endParaRPr lang="en-US"/>
          </a:p>
        </p:txBody>
      </p:sp>
    </p:spTree>
    <p:extLst>
      <p:ext uri="{BB962C8B-B14F-4D97-AF65-F5344CB8AC3E}">
        <p14:creationId xmlns:p14="http://schemas.microsoft.com/office/powerpoint/2010/main" val="64104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D22B-0737-591B-20D7-161D7987B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0395F0-3FB3-1E6D-CE77-E3487FA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D04F2F-121B-7178-5A92-4F3B244DA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78BE3-2C12-0948-8F48-FF6D2843CC58}"/>
              </a:ext>
            </a:extLst>
          </p:cNvPr>
          <p:cNvSpPr>
            <a:spLocks noGrp="1"/>
          </p:cNvSpPr>
          <p:nvPr>
            <p:ph type="dt" sz="half" idx="10"/>
          </p:nvPr>
        </p:nvSpPr>
        <p:spPr/>
        <p:txBody>
          <a:bodyPr/>
          <a:lstStyle/>
          <a:p>
            <a:fld id="{6C6BD8EF-86DF-4189-83D5-E74C774A9963}" type="datetimeFigureOut">
              <a:rPr lang="en-US" smtClean="0"/>
              <a:t>6/8/2023</a:t>
            </a:fld>
            <a:endParaRPr lang="en-US"/>
          </a:p>
        </p:txBody>
      </p:sp>
      <p:sp>
        <p:nvSpPr>
          <p:cNvPr id="6" name="Footer Placeholder 5">
            <a:extLst>
              <a:ext uri="{FF2B5EF4-FFF2-40B4-BE49-F238E27FC236}">
                <a16:creationId xmlns:a16="http://schemas.microsoft.com/office/drawing/2014/main" id="{C9E2D502-D3D9-E759-D2C7-91AEAA1BE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F5180B-DD7B-E64F-49C3-9AC5E1CD68DD}"/>
              </a:ext>
            </a:extLst>
          </p:cNvPr>
          <p:cNvSpPr>
            <a:spLocks noGrp="1"/>
          </p:cNvSpPr>
          <p:nvPr>
            <p:ph type="sldNum" sz="quarter" idx="12"/>
          </p:nvPr>
        </p:nvSpPr>
        <p:spPr/>
        <p:txBody>
          <a:bodyPr/>
          <a:lstStyle/>
          <a:p>
            <a:fld id="{48FB40F1-E1A1-4006-9E26-D05208B0ED38}" type="slidenum">
              <a:rPr lang="en-US" smtClean="0"/>
              <a:t>‹#›</a:t>
            </a:fld>
            <a:endParaRPr lang="en-US"/>
          </a:p>
        </p:txBody>
      </p:sp>
    </p:spTree>
    <p:extLst>
      <p:ext uri="{BB962C8B-B14F-4D97-AF65-F5344CB8AC3E}">
        <p14:creationId xmlns:p14="http://schemas.microsoft.com/office/powerpoint/2010/main" val="483657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57E188-65E2-B621-0635-EDD90A28B8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AD5FE7-1B91-783B-7953-8E26101C5D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82328-D96E-572C-30AA-F1160C345C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BD8EF-86DF-4189-83D5-E74C774A9963}" type="datetimeFigureOut">
              <a:rPr lang="en-US" smtClean="0"/>
              <a:t>6/8/2023</a:t>
            </a:fld>
            <a:endParaRPr lang="en-US"/>
          </a:p>
        </p:txBody>
      </p:sp>
      <p:sp>
        <p:nvSpPr>
          <p:cNvPr id="5" name="Footer Placeholder 4">
            <a:extLst>
              <a:ext uri="{FF2B5EF4-FFF2-40B4-BE49-F238E27FC236}">
                <a16:creationId xmlns:a16="http://schemas.microsoft.com/office/drawing/2014/main" id="{9DF7C3DB-FFDA-F6CA-F9CB-12FF17B2A1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09B4AC-35EB-8A5B-FF79-EED47702C7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B40F1-E1A1-4006-9E26-D05208B0ED38}" type="slidenum">
              <a:rPr lang="en-US" smtClean="0"/>
              <a:t>‹#›</a:t>
            </a:fld>
            <a:endParaRPr lang="en-US"/>
          </a:p>
        </p:txBody>
      </p:sp>
    </p:spTree>
    <p:extLst>
      <p:ext uri="{BB962C8B-B14F-4D97-AF65-F5344CB8AC3E}">
        <p14:creationId xmlns:p14="http://schemas.microsoft.com/office/powerpoint/2010/main" val="1608762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1.docx"/><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2.docx"/><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3.docx"/><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4.docx"/><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2D435F1-8C93-2C29-6984-93C238A181C0}"/>
              </a:ext>
            </a:extLst>
          </p:cNvPr>
          <p:cNvGrpSpPr/>
          <p:nvPr/>
        </p:nvGrpSpPr>
        <p:grpSpPr>
          <a:xfrm>
            <a:off x="3203668" y="792080"/>
            <a:ext cx="7559674" cy="6130784"/>
            <a:chOff x="0" y="-3670"/>
            <a:chExt cx="7559993" cy="6131230"/>
          </a:xfrm>
        </p:grpSpPr>
        <p:pic>
          <p:nvPicPr>
            <p:cNvPr id="5" name="Picture 4">
              <a:extLst>
                <a:ext uri="{FF2B5EF4-FFF2-40B4-BE49-F238E27FC236}">
                  <a16:creationId xmlns:a16="http://schemas.microsoft.com/office/drawing/2014/main" id="{A9E54508-EDE4-0A48-45A2-D06AEB0B931E}"/>
                </a:ext>
              </a:extLst>
            </p:cNvPr>
            <p:cNvPicPr/>
            <p:nvPr/>
          </p:nvPicPr>
          <p:blipFill>
            <a:blip r:embed="rId2"/>
            <a:stretch>
              <a:fillRect/>
            </a:stretch>
          </p:blipFill>
          <p:spPr>
            <a:xfrm>
              <a:off x="557784" y="-3670"/>
              <a:ext cx="6431281" cy="5916169"/>
            </a:xfrm>
            <a:prstGeom prst="rect">
              <a:avLst/>
            </a:prstGeom>
          </p:spPr>
        </p:pic>
        <p:sp>
          <p:nvSpPr>
            <p:cNvPr id="6" name="Shape 86752">
              <a:extLst>
                <a:ext uri="{FF2B5EF4-FFF2-40B4-BE49-F238E27FC236}">
                  <a16:creationId xmlns:a16="http://schemas.microsoft.com/office/drawing/2014/main" id="{BD74EF27-6914-9AEE-2620-2BA5CD3214EC}"/>
                </a:ext>
              </a:extLst>
            </p:cNvPr>
            <p:cNvSpPr/>
            <p:nvPr/>
          </p:nvSpPr>
          <p:spPr>
            <a:xfrm>
              <a:off x="0" y="5912892"/>
              <a:ext cx="5701919" cy="214668"/>
            </a:xfrm>
            <a:custGeom>
              <a:avLst/>
              <a:gdLst/>
              <a:ahLst/>
              <a:cxnLst/>
              <a:rect l="0" t="0" r="0" b="0"/>
              <a:pathLst>
                <a:path w="5701919" h="214668">
                  <a:moveTo>
                    <a:pt x="0" y="0"/>
                  </a:moveTo>
                  <a:lnTo>
                    <a:pt x="5701919" y="0"/>
                  </a:lnTo>
                  <a:lnTo>
                    <a:pt x="5701919" y="214668"/>
                  </a:lnTo>
                  <a:lnTo>
                    <a:pt x="0" y="214668"/>
                  </a:lnTo>
                  <a:lnTo>
                    <a:pt x="0" y="0"/>
                  </a:lnTo>
                </a:path>
              </a:pathLst>
            </a:custGeom>
            <a:ln w="0" cap="flat">
              <a:miter lim="127000"/>
            </a:ln>
          </p:spPr>
          <p:style>
            <a:lnRef idx="0">
              <a:srgbClr val="000000">
                <a:alpha val="0"/>
              </a:srgbClr>
            </a:lnRef>
            <a:fillRef idx="1">
              <a:srgbClr val="F4B533"/>
            </a:fillRef>
            <a:effectRef idx="0">
              <a:scrgbClr r="0" g="0" b="0"/>
            </a:effectRef>
            <a:fontRef idx="none"/>
          </p:style>
          <p:txBody>
            <a:bodyPr/>
            <a:lstStyle/>
            <a:p>
              <a:endParaRPr lang="en-US"/>
            </a:p>
          </p:txBody>
        </p:sp>
        <p:sp>
          <p:nvSpPr>
            <p:cNvPr id="7" name="Shape 86753">
              <a:extLst>
                <a:ext uri="{FF2B5EF4-FFF2-40B4-BE49-F238E27FC236}">
                  <a16:creationId xmlns:a16="http://schemas.microsoft.com/office/drawing/2014/main" id="{E2F79B29-06FD-07B4-A454-62FA9E29D497}"/>
                </a:ext>
              </a:extLst>
            </p:cNvPr>
            <p:cNvSpPr/>
            <p:nvPr/>
          </p:nvSpPr>
          <p:spPr>
            <a:xfrm>
              <a:off x="0" y="2806370"/>
              <a:ext cx="561810" cy="3107716"/>
            </a:xfrm>
            <a:custGeom>
              <a:avLst/>
              <a:gdLst/>
              <a:ahLst/>
              <a:cxnLst/>
              <a:rect l="0" t="0" r="0" b="0"/>
              <a:pathLst>
                <a:path w="561810" h="3107716">
                  <a:moveTo>
                    <a:pt x="0" y="0"/>
                  </a:moveTo>
                  <a:lnTo>
                    <a:pt x="561810" y="0"/>
                  </a:lnTo>
                  <a:lnTo>
                    <a:pt x="561810" y="3107716"/>
                  </a:lnTo>
                  <a:lnTo>
                    <a:pt x="0" y="3107716"/>
                  </a:lnTo>
                  <a:lnTo>
                    <a:pt x="0" y="0"/>
                  </a:lnTo>
                </a:path>
              </a:pathLst>
            </a:custGeom>
            <a:ln w="0" cap="flat">
              <a:miter lim="127000"/>
            </a:ln>
          </p:spPr>
          <p:style>
            <a:lnRef idx="0">
              <a:srgbClr val="000000">
                <a:alpha val="0"/>
              </a:srgbClr>
            </a:lnRef>
            <a:fillRef idx="1">
              <a:srgbClr val="45687E"/>
            </a:fillRef>
            <a:effectRef idx="0">
              <a:scrgbClr r="0" g="0" b="0"/>
            </a:effectRef>
            <a:fontRef idx="none"/>
          </p:style>
          <p:txBody>
            <a:bodyPr/>
            <a:lstStyle/>
            <a:p>
              <a:endParaRPr lang="en-US"/>
            </a:p>
          </p:txBody>
        </p:sp>
        <p:sp>
          <p:nvSpPr>
            <p:cNvPr id="8" name="Shape 86754">
              <a:extLst>
                <a:ext uri="{FF2B5EF4-FFF2-40B4-BE49-F238E27FC236}">
                  <a16:creationId xmlns:a16="http://schemas.microsoft.com/office/drawing/2014/main" id="{D6940CA0-1F09-C982-8170-11DAAD35E4CC}"/>
                </a:ext>
              </a:extLst>
            </p:cNvPr>
            <p:cNvSpPr/>
            <p:nvPr/>
          </p:nvSpPr>
          <p:spPr>
            <a:xfrm>
              <a:off x="7278383" y="0"/>
              <a:ext cx="281610" cy="2054987"/>
            </a:xfrm>
            <a:custGeom>
              <a:avLst/>
              <a:gdLst/>
              <a:ahLst/>
              <a:cxnLst/>
              <a:rect l="0" t="0" r="0" b="0"/>
              <a:pathLst>
                <a:path w="281610" h="2054987">
                  <a:moveTo>
                    <a:pt x="0" y="0"/>
                  </a:moveTo>
                  <a:lnTo>
                    <a:pt x="281610" y="0"/>
                  </a:lnTo>
                  <a:lnTo>
                    <a:pt x="281610" y="2054987"/>
                  </a:lnTo>
                  <a:lnTo>
                    <a:pt x="0" y="2054987"/>
                  </a:lnTo>
                  <a:lnTo>
                    <a:pt x="0" y="0"/>
                  </a:lnTo>
                </a:path>
              </a:pathLst>
            </a:custGeom>
            <a:ln w="0" cap="flat">
              <a:miter lim="127000"/>
            </a:ln>
          </p:spPr>
          <p:style>
            <a:lnRef idx="0">
              <a:srgbClr val="000000">
                <a:alpha val="0"/>
              </a:srgbClr>
            </a:lnRef>
            <a:fillRef idx="1">
              <a:srgbClr val="45687E"/>
            </a:fillRef>
            <a:effectRef idx="0">
              <a:scrgbClr r="0" g="0" b="0"/>
            </a:effectRef>
            <a:fontRef idx="none"/>
          </p:style>
          <p:txBody>
            <a:bodyPr/>
            <a:lstStyle/>
            <a:p>
              <a:endParaRPr lang="en-US"/>
            </a:p>
          </p:txBody>
        </p:sp>
        <p:sp>
          <p:nvSpPr>
            <p:cNvPr id="9" name="Shape 86755">
              <a:extLst>
                <a:ext uri="{FF2B5EF4-FFF2-40B4-BE49-F238E27FC236}">
                  <a16:creationId xmlns:a16="http://schemas.microsoft.com/office/drawing/2014/main" id="{6A8C81EC-42A1-94C9-5EA0-FD80FC99A0E7}"/>
                </a:ext>
              </a:extLst>
            </p:cNvPr>
            <p:cNvSpPr/>
            <p:nvPr/>
          </p:nvSpPr>
          <p:spPr>
            <a:xfrm>
              <a:off x="0" y="4967275"/>
              <a:ext cx="4326433" cy="946811"/>
            </a:xfrm>
            <a:custGeom>
              <a:avLst/>
              <a:gdLst/>
              <a:ahLst/>
              <a:cxnLst/>
              <a:rect l="0" t="0" r="0" b="0"/>
              <a:pathLst>
                <a:path w="4326433" h="946811">
                  <a:moveTo>
                    <a:pt x="0" y="0"/>
                  </a:moveTo>
                  <a:lnTo>
                    <a:pt x="4326433" y="0"/>
                  </a:lnTo>
                  <a:lnTo>
                    <a:pt x="4326433" y="946811"/>
                  </a:lnTo>
                  <a:lnTo>
                    <a:pt x="0" y="946811"/>
                  </a:lnTo>
                  <a:lnTo>
                    <a:pt x="0" y="0"/>
                  </a:lnTo>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10" name="Shape 250">
              <a:extLst>
                <a:ext uri="{FF2B5EF4-FFF2-40B4-BE49-F238E27FC236}">
                  <a16:creationId xmlns:a16="http://schemas.microsoft.com/office/drawing/2014/main" id="{7DC5EFCD-CC21-EB0E-A72C-53B5B5BDD8C9}"/>
                </a:ext>
              </a:extLst>
            </p:cNvPr>
            <p:cNvSpPr/>
            <p:nvPr/>
          </p:nvSpPr>
          <p:spPr>
            <a:xfrm>
              <a:off x="962217" y="5214389"/>
              <a:ext cx="58382" cy="176936"/>
            </a:xfrm>
            <a:custGeom>
              <a:avLst/>
              <a:gdLst/>
              <a:ahLst/>
              <a:cxnLst/>
              <a:rect l="0" t="0" r="0" b="0"/>
              <a:pathLst>
                <a:path w="58382" h="176936">
                  <a:moveTo>
                    <a:pt x="15240" y="0"/>
                  </a:moveTo>
                  <a:lnTo>
                    <a:pt x="56325" y="0"/>
                  </a:lnTo>
                  <a:lnTo>
                    <a:pt x="58382" y="332"/>
                  </a:lnTo>
                  <a:lnTo>
                    <a:pt x="58382" y="28908"/>
                  </a:lnTo>
                  <a:lnTo>
                    <a:pt x="54254" y="27622"/>
                  </a:lnTo>
                  <a:lnTo>
                    <a:pt x="31001" y="27622"/>
                  </a:lnTo>
                  <a:lnTo>
                    <a:pt x="31001" y="83426"/>
                  </a:lnTo>
                  <a:lnTo>
                    <a:pt x="53734" y="83426"/>
                  </a:lnTo>
                  <a:lnTo>
                    <a:pt x="58382" y="82009"/>
                  </a:lnTo>
                  <a:lnTo>
                    <a:pt x="58382" y="116309"/>
                  </a:lnTo>
                  <a:lnTo>
                    <a:pt x="52959" y="109525"/>
                  </a:lnTo>
                  <a:lnTo>
                    <a:pt x="31001" y="109525"/>
                  </a:lnTo>
                  <a:lnTo>
                    <a:pt x="31001" y="161442"/>
                  </a:lnTo>
                  <a:cubicBezTo>
                    <a:pt x="31001" y="169964"/>
                    <a:pt x="24282" y="176936"/>
                    <a:pt x="15507" y="176936"/>
                  </a:cubicBezTo>
                  <a:cubicBezTo>
                    <a:pt x="6718" y="176936"/>
                    <a:pt x="0" y="169964"/>
                    <a:pt x="0" y="161442"/>
                  </a:cubicBezTo>
                  <a:lnTo>
                    <a:pt x="0" y="14973"/>
                  </a:lnTo>
                  <a:cubicBezTo>
                    <a:pt x="0" y="6960"/>
                    <a:pt x="6718" y="0"/>
                    <a:pt x="15240"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11" name="Shape 251">
              <a:extLst>
                <a:ext uri="{FF2B5EF4-FFF2-40B4-BE49-F238E27FC236}">
                  <a16:creationId xmlns:a16="http://schemas.microsoft.com/office/drawing/2014/main" id="{19FB397D-E2C6-AA11-6DD9-0822E795CAE0}"/>
                </a:ext>
              </a:extLst>
            </p:cNvPr>
            <p:cNvSpPr/>
            <p:nvPr/>
          </p:nvSpPr>
          <p:spPr>
            <a:xfrm>
              <a:off x="1020599" y="5214721"/>
              <a:ext cx="70777" cy="176604"/>
            </a:xfrm>
            <a:custGeom>
              <a:avLst/>
              <a:gdLst/>
              <a:ahLst/>
              <a:cxnLst/>
              <a:rect l="0" t="0" r="0" b="0"/>
              <a:pathLst>
                <a:path w="70777" h="176604">
                  <a:moveTo>
                    <a:pt x="0" y="0"/>
                  </a:moveTo>
                  <a:lnTo>
                    <a:pt x="24547" y="3962"/>
                  </a:lnTo>
                  <a:cubicBezTo>
                    <a:pt x="47502" y="12243"/>
                    <a:pt x="59411" y="31567"/>
                    <a:pt x="59411" y="53656"/>
                  </a:cubicBezTo>
                  <a:cubicBezTo>
                    <a:pt x="59411" y="77151"/>
                    <a:pt x="45987" y="94473"/>
                    <a:pt x="26607" y="103249"/>
                  </a:cubicBezTo>
                  <a:lnTo>
                    <a:pt x="66383" y="150264"/>
                  </a:lnTo>
                  <a:cubicBezTo>
                    <a:pt x="68974" y="153109"/>
                    <a:pt x="70777" y="156462"/>
                    <a:pt x="70777" y="161364"/>
                  </a:cubicBezTo>
                  <a:cubicBezTo>
                    <a:pt x="70777" y="169899"/>
                    <a:pt x="64072" y="176604"/>
                    <a:pt x="55804" y="176604"/>
                  </a:cubicBezTo>
                  <a:cubicBezTo>
                    <a:pt x="50889" y="176604"/>
                    <a:pt x="46495" y="174293"/>
                    <a:pt x="42888" y="169632"/>
                  </a:cubicBezTo>
                  <a:lnTo>
                    <a:pt x="0" y="115977"/>
                  </a:lnTo>
                  <a:lnTo>
                    <a:pt x="0" y="81676"/>
                  </a:lnTo>
                  <a:lnTo>
                    <a:pt x="18729" y="75963"/>
                  </a:lnTo>
                  <a:cubicBezTo>
                    <a:pt x="24282" y="71283"/>
                    <a:pt x="27381" y="64374"/>
                    <a:pt x="27381" y="55459"/>
                  </a:cubicBezTo>
                  <a:cubicBezTo>
                    <a:pt x="27381" y="46156"/>
                    <a:pt x="24216" y="39114"/>
                    <a:pt x="18694" y="34398"/>
                  </a:cubicBezTo>
                  <a:lnTo>
                    <a:pt x="0" y="28576"/>
                  </a:lnTo>
                  <a:lnTo>
                    <a:pt x="0" y="0"/>
                  </a:ln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12" name="Shape 252">
              <a:extLst>
                <a:ext uri="{FF2B5EF4-FFF2-40B4-BE49-F238E27FC236}">
                  <a16:creationId xmlns:a16="http://schemas.microsoft.com/office/drawing/2014/main" id="{1FCC63DB-8B38-1876-F83D-9DE4CE4B65FF}"/>
                </a:ext>
              </a:extLst>
            </p:cNvPr>
            <p:cNvSpPr/>
            <p:nvPr/>
          </p:nvSpPr>
          <p:spPr>
            <a:xfrm>
              <a:off x="1120045" y="5214390"/>
              <a:ext cx="109791" cy="175654"/>
            </a:xfrm>
            <a:custGeom>
              <a:avLst/>
              <a:gdLst/>
              <a:ahLst/>
              <a:cxnLst/>
              <a:rect l="0" t="0" r="0" b="0"/>
              <a:pathLst>
                <a:path w="109791" h="175654">
                  <a:moveTo>
                    <a:pt x="14999" y="0"/>
                  </a:moveTo>
                  <a:lnTo>
                    <a:pt x="92748" y="0"/>
                  </a:lnTo>
                  <a:cubicBezTo>
                    <a:pt x="100749" y="0"/>
                    <a:pt x="106947" y="5931"/>
                    <a:pt x="106947" y="13944"/>
                  </a:cubicBezTo>
                  <a:cubicBezTo>
                    <a:pt x="106947" y="21692"/>
                    <a:pt x="100749" y="27622"/>
                    <a:pt x="92748" y="27622"/>
                  </a:cubicBezTo>
                  <a:lnTo>
                    <a:pt x="31001" y="27622"/>
                  </a:lnTo>
                  <a:lnTo>
                    <a:pt x="31001" y="73876"/>
                  </a:lnTo>
                  <a:lnTo>
                    <a:pt x="85509" y="73876"/>
                  </a:lnTo>
                  <a:cubicBezTo>
                    <a:pt x="93256" y="73876"/>
                    <a:pt x="99200" y="79820"/>
                    <a:pt x="99200" y="87046"/>
                  </a:cubicBezTo>
                  <a:cubicBezTo>
                    <a:pt x="99200" y="94272"/>
                    <a:pt x="93256" y="100216"/>
                    <a:pt x="85509" y="100216"/>
                  </a:cubicBezTo>
                  <a:lnTo>
                    <a:pt x="31001" y="100216"/>
                  </a:lnTo>
                  <a:lnTo>
                    <a:pt x="31001" y="148006"/>
                  </a:lnTo>
                  <a:lnTo>
                    <a:pt x="95847" y="148006"/>
                  </a:lnTo>
                  <a:cubicBezTo>
                    <a:pt x="103848" y="148006"/>
                    <a:pt x="109791" y="153695"/>
                    <a:pt x="109791" y="161696"/>
                  </a:cubicBezTo>
                  <a:cubicBezTo>
                    <a:pt x="109791" y="169443"/>
                    <a:pt x="103848" y="175654"/>
                    <a:pt x="95847" y="175654"/>
                  </a:cubicBezTo>
                  <a:lnTo>
                    <a:pt x="14999" y="175654"/>
                  </a:lnTo>
                  <a:cubicBezTo>
                    <a:pt x="6464" y="175654"/>
                    <a:pt x="0" y="168923"/>
                    <a:pt x="0" y="160401"/>
                  </a:cubicBezTo>
                  <a:lnTo>
                    <a:pt x="0" y="15494"/>
                  </a:lnTo>
                  <a:cubicBezTo>
                    <a:pt x="0" y="6705"/>
                    <a:pt x="6464" y="0"/>
                    <a:pt x="14999"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13" name="Shape 253">
              <a:extLst>
                <a:ext uri="{FF2B5EF4-FFF2-40B4-BE49-F238E27FC236}">
                  <a16:creationId xmlns:a16="http://schemas.microsoft.com/office/drawing/2014/main" id="{7B3BE675-5658-FDA0-DA99-C965074A21EC}"/>
                </a:ext>
              </a:extLst>
            </p:cNvPr>
            <p:cNvSpPr/>
            <p:nvPr/>
          </p:nvSpPr>
          <p:spPr>
            <a:xfrm>
              <a:off x="1247140" y="5211807"/>
              <a:ext cx="157836" cy="180810"/>
            </a:xfrm>
            <a:custGeom>
              <a:avLst/>
              <a:gdLst/>
              <a:ahLst/>
              <a:cxnLst/>
              <a:rect l="0" t="0" r="0" b="0"/>
              <a:pathLst>
                <a:path w="157836" h="180810">
                  <a:moveTo>
                    <a:pt x="95060" y="0"/>
                  </a:moveTo>
                  <a:cubicBezTo>
                    <a:pt x="113919" y="0"/>
                    <a:pt x="129426" y="3873"/>
                    <a:pt x="138976" y="8255"/>
                  </a:cubicBezTo>
                  <a:cubicBezTo>
                    <a:pt x="147765" y="12382"/>
                    <a:pt x="151638" y="17297"/>
                    <a:pt x="151638" y="24269"/>
                  </a:cubicBezTo>
                  <a:cubicBezTo>
                    <a:pt x="151638" y="31509"/>
                    <a:pt x="146202" y="37452"/>
                    <a:pt x="139497" y="37452"/>
                  </a:cubicBezTo>
                  <a:cubicBezTo>
                    <a:pt x="135103" y="37452"/>
                    <a:pt x="131483" y="35903"/>
                    <a:pt x="126835" y="34087"/>
                  </a:cubicBezTo>
                  <a:cubicBezTo>
                    <a:pt x="119088" y="30467"/>
                    <a:pt x="107467" y="27635"/>
                    <a:pt x="95326" y="27635"/>
                  </a:cubicBezTo>
                  <a:cubicBezTo>
                    <a:pt x="58636" y="27635"/>
                    <a:pt x="32029" y="52692"/>
                    <a:pt x="32029" y="90157"/>
                  </a:cubicBezTo>
                  <a:cubicBezTo>
                    <a:pt x="32029" y="128372"/>
                    <a:pt x="58903" y="153174"/>
                    <a:pt x="94031" y="153174"/>
                  </a:cubicBezTo>
                  <a:cubicBezTo>
                    <a:pt x="106947" y="153174"/>
                    <a:pt x="119609" y="150850"/>
                    <a:pt x="131750" y="144907"/>
                  </a:cubicBezTo>
                  <a:lnTo>
                    <a:pt x="131750" y="112370"/>
                  </a:lnTo>
                  <a:lnTo>
                    <a:pt x="103594" y="112370"/>
                  </a:lnTo>
                  <a:cubicBezTo>
                    <a:pt x="95834" y="112370"/>
                    <a:pt x="89891" y="106934"/>
                    <a:pt x="89891" y="99441"/>
                  </a:cubicBezTo>
                  <a:cubicBezTo>
                    <a:pt x="89891" y="91706"/>
                    <a:pt x="95834" y="86004"/>
                    <a:pt x="103594" y="86004"/>
                  </a:cubicBezTo>
                  <a:lnTo>
                    <a:pt x="143624" y="86004"/>
                  </a:lnTo>
                  <a:cubicBezTo>
                    <a:pt x="151371" y="86004"/>
                    <a:pt x="157836" y="91948"/>
                    <a:pt x="157836" y="100482"/>
                  </a:cubicBezTo>
                  <a:lnTo>
                    <a:pt x="157836" y="151104"/>
                  </a:lnTo>
                  <a:cubicBezTo>
                    <a:pt x="157836" y="159893"/>
                    <a:pt x="155245" y="165570"/>
                    <a:pt x="145694" y="170218"/>
                  </a:cubicBezTo>
                  <a:cubicBezTo>
                    <a:pt x="136144" y="174866"/>
                    <a:pt x="117018" y="180810"/>
                    <a:pt x="91961" y="180810"/>
                  </a:cubicBezTo>
                  <a:cubicBezTo>
                    <a:pt x="38748" y="180810"/>
                    <a:pt x="0" y="142329"/>
                    <a:pt x="0" y="90157"/>
                  </a:cubicBezTo>
                  <a:cubicBezTo>
                    <a:pt x="0" y="37960"/>
                    <a:pt x="40297" y="0"/>
                    <a:pt x="95060"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14" name="Shape 254">
              <a:extLst>
                <a:ext uri="{FF2B5EF4-FFF2-40B4-BE49-F238E27FC236}">
                  <a16:creationId xmlns:a16="http://schemas.microsoft.com/office/drawing/2014/main" id="{72024B0A-AEB7-CCC3-F382-B5DCF29E4D34}"/>
                </a:ext>
              </a:extLst>
            </p:cNvPr>
            <p:cNvSpPr/>
            <p:nvPr/>
          </p:nvSpPr>
          <p:spPr>
            <a:xfrm>
              <a:off x="1439324" y="5213101"/>
              <a:ext cx="31001" cy="178232"/>
            </a:xfrm>
            <a:custGeom>
              <a:avLst/>
              <a:gdLst/>
              <a:ahLst/>
              <a:cxnLst/>
              <a:rect l="0" t="0" r="0" b="0"/>
              <a:pathLst>
                <a:path w="31001" h="178232">
                  <a:moveTo>
                    <a:pt x="15507" y="0"/>
                  </a:moveTo>
                  <a:cubicBezTo>
                    <a:pt x="24549" y="0"/>
                    <a:pt x="31001" y="6705"/>
                    <a:pt x="31001" y="15481"/>
                  </a:cubicBezTo>
                  <a:lnTo>
                    <a:pt x="31001" y="162725"/>
                  </a:lnTo>
                  <a:cubicBezTo>
                    <a:pt x="31001" y="171259"/>
                    <a:pt x="24549" y="178232"/>
                    <a:pt x="15507" y="178232"/>
                  </a:cubicBezTo>
                  <a:cubicBezTo>
                    <a:pt x="6718" y="178232"/>
                    <a:pt x="0" y="171259"/>
                    <a:pt x="0" y="162725"/>
                  </a:cubicBezTo>
                  <a:lnTo>
                    <a:pt x="0" y="15481"/>
                  </a:lnTo>
                  <a:cubicBezTo>
                    <a:pt x="0" y="6705"/>
                    <a:pt x="6718" y="0"/>
                    <a:pt x="15507"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15" name="Shape 255">
              <a:extLst>
                <a:ext uri="{FF2B5EF4-FFF2-40B4-BE49-F238E27FC236}">
                  <a16:creationId xmlns:a16="http://schemas.microsoft.com/office/drawing/2014/main" id="{7F64AEA3-0873-65E3-3007-A5CDCDA65CCF}"/>
                </a:ext>
              </a:extLst>
            </p:cNvPr>
            <p:cNvSpPr/>
            <p:nvPr/>
          </p:nvSpPr>
          <p:spPr>
            <a:xfrm>
              <a:off x="1503131" y="5211856"/>
              <a:ext cx="89637" cy="180713"/>
            </a:xfrm>
            <a:custGeom>
              <a:avLst/>
              <a:gdLst/>
              <a:ahLst/>
              <a:cxnLst/>
              <a:rect l="0" t="0" r="0" b="0"/>
              <a:pathLst>
                <a:path w="89637" h="180713">
                  <a:moveTo>
                    <a:pt x="89637" y="0"/>
                  </a:moveTo>
                  <a:lnTo>
                    <a:pt x="89637" y="28156"/>
                  </a:lnTo>
                  <a:lnTo>
                    <a:pt x="68098" y="32312"/>
                  </a:lnTo>
                  <a:cubicBezTo>
                    <a:pt x="47574" y="40618"/>
                    <a:pt x="32029" y="60908"/>
                    <a:pt x="32029" y="90350"/>
                  </a:cubicBezTo>
                  <a:cubicBezTo>
                    <a:pt x="32029" y="119801"/>
                    <a:pt x="47574" y="140094"/>
                    <a:pt x="68098" y="148400"/>
                  </a:cubicBezTo>
                  <a:lnTo>
                    <a:pt x="89637" y="152557"/>
                  </a:lnTo>
                  <a:lnTo>
                    <a:pt x="89637" y="180713"/>
                  </a:lnTo>
                  <a:lnTo>
                    <a:pt x="54709" y="174044"/>
                  </a:lnTo>
                  <a:cubicBezTo>
                    <a:pt x="22381" y="160966"/>
                    <a:pt x="0" y="129869"/>
                    <a:pt x="0" y="90350"/>
                  </a:cubicBezTo>
                  <a:cubicBezTo>
                    <a:pt x="0" y="51221"/>
                    <a:pt x="22381" y="19936"/>
                    <a:pt x="54709" y="6740"/>
                  </a:cubicBezTo>
                  <a:lnTo>
                    <a:pt x="89637" y="0"/>
                  </a:ln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16" name="Shape 256">
              <a:extLst>
                <a:ext uri="{FF2B5EF4-FFF2-40B4-BE49-F238E27FC236}">
                  <a16:creationId xmlns:a16="http://schemas.microsoft.com/office/drawing/2014/main" id="{D9232306-7602-4A1E-4CE5-8675CB32EE69}"/>
                </a:ext>
              </a:extLst>
            </p:cNvPr>
            <p:cNvSpPr/>
            <p:nvPr/>
          </p:nvSpPr>
          <p:spPr>
            <a:xfrm>
              <a:off x="1592768" y="5211807"/>
              <a:ext cx="89891" cy="180810"/>
            </a:xfrm>
            <a:custGeom>
              <a:avLst/>
              <a:gdLst/>
              <a:ahLst/>
              <a:cxnLst/>
              <a:rect l="0" t="0" r="0" b="0"/>
              <a:pathLst>
                <a:path w="89891" h="180810">
                  <a:moveTo>
                    <a:pt x="254" y="0"/>
                  </a:moveTo>
                  <a:cubicBezTo>
                    <a:pt x="50381" y="0"/>
                    <a:pt x="89891" y="38227"/>
                    <a:pt x="89891" y="90399"/>
                  </a:cubicBezTo>
                  <a:cubicBezTo>
                    <a:pt x="89891" y="143091"/>
                    <a:pt x="50381" y="180810"/>
                    <a:pt x="254" y="180810"/>
                  </a:cubicBezTo>
                  <a:lnTo>
                    <a:pt x="0" y="180761"/>
                  </a:lnTo>
                  <a:lnTo>
                    <a:pt x="0" y="152605"/>
                  </a:lnTo>
                  <a:lnTo>
                    <a:pt x="254" y="152654"/>
                  </a:lnTo>
                  <a:cubicBezTo>
                    <a:pt x="30480" y="152654"/>
                    <a:pt x="57607" y="129667"/>
                    <a:pt x="57607" y="90399"/>
                  </a:cubicBezTo>
                  <a:cubicBezTo>
                    <a:pt x="57607" y="51143"/>
                    <a:pt x="30480" y="28156"/>
                    <a:pt x="254" y="28156"/>
                  </a:cubicBezTo>
                  <a:lnTo>
                    <a:pt x="0" y="28205"/>
                  </a:lnTo>
                  <a:lnTo>
                    <a:pt x="0" y="49"/>
                  </a:lnTo>
                  <a:lnTo>
                    <a:pt x="254" y="0"/>
                  </a:ln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17" name="Shape 257">
              <a:extLst>
                <a:ext uri="{FF2B5EF4-FFF2-40B4-BE49-F238E27FC236}">
                  <a16:creationId xmlns:a16="http://schemas.microsoft.com/office/drawing/2014/main" id="{91FAF084-E551-9A0D-D5F4-4FE72CB972B3}"/>
                </a:ext>
              </a:extLst>
            </p:cNvPr>
            <p:cNvSpPr/>
            <p:nvPr/>
          </p:nvSpPr>
          <p:spPr>
            <a:xfrm>
              <a:off x="1715463" y="5213101"/>
              <a:ext cx="150089" cy="178232"/>
            </a:xfrm>
            <a:custGeom>
              <a:avLst/>
              <a:gdLst/>
              <a:ahLst/>
              <a:cxnLst/>
              <a:rect l="0" t="0" r="0" b="0"/>
              <a:pathLst>
                <a:path w="150089" h="178232">
                  <a:moveTo>
                    <a:pt x="19380" y="0"/>
                  </a:moveTo>
                  <a:cubicBezTo>
                    <a:pt x="25578" y="0"/>
                    <a:pt x="32029" y="2311"/>
                    <a:pt x="38240" y="11100"/>
                  </a:cubicBezTo>
                  <a:lnTo>
                    <a:pt x="119596" y="127343"/>
                  </a:lnTo>
                  <a:lnTo>
                    <a:pt x="119863" y="127343"/>
                  </a:lnTo>
                  <a:lnTo>
                    <a:pt x="119863" y="14719"/>
                  </a:lnTo>
                  <a:cubicBezTo>
                    <a:pt x="119863" y="6439"/>
                    <a:pt x="126314" y="0"/>
                    <a:pt x="135103" y="0"/>
                  </a:cubicBezTo>
                  <a:cubicBezTo>
                    <a:pt x="143624" y="0"/>
                    <a:pt x="150089" y="6439"/>
                    <a:pt x="150089" y="14719"/>
                  </a:cubicBezTo>
                  <a:lnTo>
                    <a:pt x="150089" y="158852"/>
                  </a:lnTo>
                  <a:cubicBezTo>
                    <a:pt x="150089" y="169964"/>
                    <a:pt x="141821" y="178232"/>
                    <a:pt x="130975" y="178232"/>
                  </a:cubicBezTo>
                  <a:cubicBezTo>
                    <a:pt x="124511" y="178232"/>
                    <a:pt x="117792" y="175133"/>
                    <a:pt x="111595" y="166345"/>
                  </a:cubicBezTo>
                  <a:lnTo>
                    <a:pt x="30747" y="51397"/>
                  </a:lnTo>
                  <a:lnTo>
                    <a:pt x="30226" y="51397"/>
                  </a:lnTo>
                  <a:lnTo>
                    <a:pt x="30480" y="163246"/>
                  </a:lnTo>
                  <a:cubicBezTo>
                    <a:pt x="30480" y="171514"/>
                    <a:pt x="23774" y="178232"/>
                    <a:pt x="14986" y="178232"/>
                  </a:cubicBezTo>
                  <a:cubicBezTo>
                    <a:pt x="6464" y="178232"/>
                    <a:pt x="0" y="171514"/>
                    <a:pt x="0" y="163246"/>
                  </a:cubicBezTo>
                  <a:lnTo>
                    <a:pt x="0" y="19101"/>
                  </a:lnTo>
                  <a:cubicBezTo>
                    <a:pt x="0" y="8255"/>
                    <a:pt x="8522" y="0"/>
                    <a:pt x="19380"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18" name="Shape 258">
              <a:extLst>
                <a:ext uri="{FF2B5EF4-FFF2-40B4-BE49-F238E27FC236}">
                  <a16:creationId xmlns:a16="http://schemas.microsoft.com/office/drawing/2014/main" id="{8D931E5F-E136-9018-E1CC-AF5D562BE0CC}"/>
                </a:ext>
              </a:extLst>
            </p:cNvPr>
            <p:cNvSpPr/>
            <p:nvPr/>
          </p:nvSpPr>
          <p:spPr>
            <a:xfrm>
              <a:off x="1891896" y="5213294"/>
              <a:ext cx="78651" cy="177779"/>
            </a:xfrm>
            <a:custGeom>
              <a:avLst/>
              <a:gdLst/>
              <a:ahLst/>
              <a:cxnLst/>
              <a:rect l="0" t="0" r="0" b="0"/>
              <a:pathLst>
                <a:path w="78651" h="177779">
                  <a:moveTo>
                    <a:pt x="78651" y="0"/>
                  </a:moveTo>
                  <a:lnTo>
                    <a:pt x="78651" y="38028"/>
                  </a:lnTo>
                  <a:lnTo>
                    <a:pt x="78270" y="38028"/>
                  </a:lnTo>
                  <a:lnTo>
                    <a:pt x="50622" y="109326"/>
                  </a:lnTo>
                  <a:lnTo>
                    <a:pt x="78651" y="109326"/>
                  </a:lnTo>
                  <a:lnTo>
                    <a:pt x="78651" y="135424"/>
                  </a:lnTo>
                  <a:lnTo>
                    <a:pt x="40551" y="135424"/>
                  </a:lnTo>
                  <a:lnTo>
                    <a:pt x="28156" y="167708"/>
                  </a:lnTo>
                  <a:cubicBezTo>
                    <a:pt x="25565" y="174159"/>
                    <a:pt x="20409" y="177779"/>
                    <a:pt x="14211" y="177779"/>
                  </a:cubicBezTo>
                  <a:cubicBezTo>
                    <a:pt x="5943" y="177779"/>
                    <a:pt x="0" y="171327"/>
                    <a:pt x="0" y="163313"/>
                  </a:cubicBezTo>
                  <a:cubicBezTo>
                    <a:pt x="0" y="160976"/>
                    <a:pt x="521" y="158665"/>
                    <a:pt x="1549" y="155820"/>
                  </a:cubicBezTo>
                  <a:lnTo>
                    <a:pt x="57607" y="16070"/>
                  </a:lnTo>
                  <a:cubicBezTo>
                    <a:pt x="59798" y="10386"/>
                    <a:pt x="62960" y="6319"/>
                    <a:pt x="66705" y="3673"/>
                  </a:cubicBezTo>
                  <a:lnTo>
                    <a:pt x="78651" y="0"/>
                  </a:ln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19" name="Shape 259">
              <a:extLst>
                <a:ext uri="{FF2B5EF4-FFF2-40B4-BE49-F238E27FC236}">
                  <a16:creationId xmlns:a16="http://schemas.microsoft.com/office/drawing/2014/main" id="{C0BF9B00-F0E2-34E1-059B-86664DC5170D}"/>
                </a:ext>
              </a:extLst>
            </p:cNvPr>
            <p:cNvSpPr/>
            <p:nvPr/>
          </p:nvSpPr>
          <p:spPr>
            <a:xfrm>
              <a:off x="1970547" y="5213095"/>
              <a:ext cx="78918" cy="177978"/>
            </a:xfrm>
            <a:custGeom>
              <a:avLst/>
              <a:gdLst/>
              <a:ahLst/>
              <a:cxnLst/>
              <a:rect l="0" t="0" r="0" b="0"/>
              <a:pathLst>
                <a:path w="78918" h="177978">
                  <a:moveTo>
                    <a:pt x="648" y="0"/>
                  </a:moveTo>
                  <a:cubicBezTo>
                    <a:pt x="9436" y="0"/>
                    <a:pt x="17704" y="5156"/>
                    <a:pt x="22085" y="16269"/>
                  </a:cubicBezTo>
                  <a:lnTo>
                    <a:pt x="77114" y="155765"/>
                  </a:lnTo>
                  <a:cubicBezTo>
                    <a:pt x="78397" y="159118"/>
                    <a:pt x="78918" y="161442"/>
                    <a:pt x="78918" y="163513"/>
                  </a:cubicBezTo>
                  <a:cubicBezTo>
                    <a:pt x="78918" y="171526"/>
                    <a:pt x="72720" y="177978"/>
                    <a:pt x="64719" y="177978"/>
                  </a:cubicBezTo>
                  <a:cubicBezTo>
                    <a:pt x="57480" y="177978"/>
                    <a:pt x="53086" y="174358"/>
                    <a:pt x="50508" y="167640"/>
                  </a:cubicBezTo>
                  <a:lnTo>
                    <a:pt x="38100" y="135623"/>
                  </a:lnTo>
                  <a:lnTo>
                    <a:pt x="0" y="135623"/>
                  </a:lnTo>
                  <a:lnTo>
                    <a:pt x="0" y="109525"/>
                  </a:lnTo>
                  <a:lnTo>
                    <a:pt x="28029" y="109525"/>
                  </a:lnTo>
                  <a:lnTo>
                    <a:pt x="394" y="38227"/>
                  </a:lnTo>
                  <a:lnTo>
                    <a:pt x="0" y="38227"/>
                  </a:lnTo>
                  <a:lnTo>
                    <a:pt x="0" y="199"/>
                  </a:lnTo>
                  <a:lnTo>
                    <a:pt x="648" y="0"/>
                  </a:ln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20" name="Shape 260">
              <a:extLst>
                <a:ext uri="{FF2B5EF4-FFF2-40B4-BE49-F238E27FC236}">
                  <a16:creationId xmlns:a16="http://schemas.microsoft.com/office/drawing/2014/main" id="{5B05FCF7-D11E-B4DC-8189-356EA22C2BE7}"/>
                </a:ext>
              </a:extLst>
            </p:cNvPr>
            <p:cNvSpPr/>
            <p:nvPr/>
          </p:nvSpPr>
          <p:spPr>
            <a:xfrm>
              <a:off x="2076063" y="5213095"/>
              <a:ext cx="101524" cy="176949"/>
            </a:xfrm>
            <a:custGeom>
              <a:avLst/>
              <a:gdLst/>
              <a:ahLst/>
              <a:cxnLst/>
              <a:rect l="0" t="0" r="0" b="0"/>
              <a:pathLst>
                <a:path w="101524" h="176949">
                  <a:moveTo>
                    <a:pt x="15507" y="0"/>
                  </a:moveTo>
                  <a:cubicBezTo>
                    <a:pt x="24549" y="0"/>
                    <a:pt x="31001" y="6705"/>
                    <a:pt x="31001" y="15494"/>
                  </a:cubicBezTo>
                  <a:lnTo>
                    <a:pt x="31001" y="149301"/>
                  </a:lnTo>
                  <a:lnTo>
                    <a:pt x="87579" y="149301"/>
                  </a:lnTo>
                  <a:cubicBezTo>
                    <a:pt x="95580" y="149301"/>
                    <a:pt x="101524" y="155245"/>
                    <a:pt x="101524" y="162992"/>
                  </a:cubicBezTo>
                  <a:cubicBezTo>
                    <a:pt x="101524" y="171005"/>
                    <a:pt x="95580" y="176949"/>
                    <a:pt x="87579" y="176949"/>
                  </a:cubicBezTo>
                  <a:lnTo>
                    <a:pt x="15253" y="176949"/>
                  </a:lnTo>
                  <a:cubicBezTo>
                    <a:pt x="6464" y="176949"/>
                    <a:pt x="0" y="170218"/>
                    <a:pt x="0" y="161442"/>
                  </a:cubicBezTo>
                  <a:lnTo>
                    <a:pt x="0" y="15494"/>
                  </a:lnTo>
                  <a:cubicBezTo>
                    <a:pt x="0" y="6705"/>
                    <a:pt x="6464" y="0"/>
                    <a:pt x="15507"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21" name="Shape 261">
              <a:extLst>
                <a:ext uri="{FF2B5EF4-FFF2-40B4-BE49-F238E27FC236}">
                  <a16:creationId xmlns:a16="http://schemas.microsoft.com/office/drawing/2014/main" id="{26196F48-4640-F1C7-8C2F-80E750326075}"/>
                </a:ext>
              </a:extLst>
            </p:cNvPr>
            <p:cNvSpPr/>
            <p:nvPr/>
          </p:nvSpPr>
          <p:spPr>
            <a:xfrm>
              <a:off x="2228990" y="5214380"/>
              <a:ext cx="145694" cy="176949"/>
            </a:xfrm>
            <a:custGeom>
              <a:avLst/>
              <a:gdLst/>
              <a:ahLst/>
              <a:cxnLst/>
              <a:rect l="0" t="0" r="0" b="0"/>
              <a:pathLst>
                <a:path w="145694" h="176949">
                  <a:moveTo>
                    <a:pt x="13437" y="0"/>
                  </a:moveTo>
                  <a:lnTo>
                    <a:pt x="132524" y="0"/>
                  </a:lnTo>
                  <a:cubicBezTo>
                    <a:pt x="140017" y="0"/>
                    <a:pt x="145694" y="5943"/>
                    <a:pt x="145694" y="13957"/>
                  </a:cubicBezTo>
                  <a:cubicBezTo>
                    <a:pt x="145694" y="21692"/>
                    <a:pt x="140017" y="27635"/>
                    <a:pt x="132258" y="27635"/>
                  </a:cubicBezTo>
                  <a:lnTo>
                    <a:pt x="88354" y="27635"/>
                  </a:lnTo>
                  <a:lnTo>
                    <a:pt x="88354" y="161442"/>
                  </a:lnTo>
                  <a:cubicBezTo>
                    <a:pt x="88354" y="169977"/>
                    <a:pt x="81636" y="176949"/>
                    <a:pt x="72847" y="176949"/>
                  </a:cubicBezTo>
                  <a:cubicBezTo>
                    <a:pt x="64071" y="176949"/>
                    <a:pt x="57353" y="169977"/>
                    <a:pt x="57353" y="161442"/>
                  </a:cubicBezTo>
                  <a:lnTo>
                    <a:pt x="57353" y="27635"/>
                  </a:lnTo>
                  <a:lnTo>
                    <a:pt x="13691" y="27635"/>
                  </a:lnTo>
                  <a:cubicBezTo>
                    <a:pt x="5690" y="27635"/>
                    <a:pt x="0" y="21692"/>
                    <a:pt x="0" y="13957"/>
                  </a:cubicBezTo>
                  <a:cubicBezTo>
                    <a:pt x="0" y="5943"/>
                    <a:pt x="5690" y="0"/>
                    <a:pt x="13437"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22" name="Shape 262">
              <a:extLst>
                <a:ext uri="{FF2B5EF4-FFF2-40B4-BE49-F238E27FC236}">
                  <a16:creationId xmlns:a16="http://schemas.microsoft.com/office/drawing/2014/main" id="{1658618F-704B-F07B-CDA8-030326126F87}"/>
                </a:ext>
              </a:extLst>
            </p:cNvPr>
            <p:cNvSpPr/>
            <p:nvPr/>
          </p:nvSpPr>
          <p:spPr>
            <a:xfrm>
              <a:off x="2384242" y="5213098"/>
              <a:ext cx="156540" cy="178232"/>
            </a:xfrm>
            <a:custGeom>
              <a:avLst/>
              <a:gdLst/>
              <a:ahLst/>
              <a:cxnLst/>
              <a:rect l="0" t="0" r="0" b="0"/>
              <a:pathLst>
                <a:path w="156540" h="178232">
                  <a:moveTo>
                    <a:pt x="15240" y="0"/>
                  </a:moveTo>
                  <a:cubicBezTo>
                    <a:pt x="21692" y="0"/>
                    <a:pt x="27381" y="3874"/>
                    <a:pt x="29959" y="10592"/>
                  </a:cubicBezTo>
                  <a:cubicBezTo>
                    <a:pt x="46749" y="52172"/>
                    <a:pt x="63030" y="94285"/>
                    <a:pt x="78778" y="136906"/>
                  </a:cubicBezTo>
                  <a:cubicBezTo>
                    <a:pt x="94539" y="94285"/>
                    <a:pt x="111595" y="51651"/>
                    <a:pt x="126835" y="11874"/>
                  </a:cubicBezTo>
                  <a:cubicBezTo>
                    <a:pt x="130188" y="3099"/>
                    <a:pt x="134582" y="0"/>
                    <a:pt x="141808" y="0"/>
                  </a:cubicBezTo>
                  <a:cubicBezTo>
                    <a:pt x="149822" y="0"/>
                    <a:pt x="156540" y="5677"/>
                    <a:pt x="156540" y="14199"/>
                  </a:cubicBezTo>
                  <a:cubicBezTo>
                    <a:pt x="156540" y="16535"/>
                    <a:pt x="155766" y="19634"/>
                    <a:pt x="154724" y="22466"/>
                  </a:cubicBezTo>
                  <a:lnTo>
                    <a:pt x="97130" y="164033"/>
                  </a:lnTo>
                  <a:cubicBezTo>
                    <a:pt x="93256" y="173838"/>
                    <a:pt x="86017" y="178232"/>
                    <a:pt x="78524" y="178232"/>
                  </a:cubicBezTo>
                  <a:cubicBezTo>
                    <a:pt x="70777" y="178232"/>
                    <a:pt x="63551" y="174104"/>
                    <a:pt x="59677" y="164274"/>
                  </a:cubicBezTo>
                  <a:lnTo>
                    <a:pt x="1803" y="24016"/>
                  </a:lnTo>
                  <a:cubicBezTo>
                    <a:pt x="508" y="20663"/>
                    <a:pt x="0" y="17818"/>
                    <a:pt x="0" y="15494"/>
                  </a:cubicBezTo>
                  <a:cubicBezTo>
                    <a:pt x="0" y="6706"/>
                    <a:pt x="6718" y="0"/>
                    <a:pt x="15240"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23" name="Shape 263">
              <a:extLst>
                <a:ext uri="{FF2B5EF4-FFF2-40B4-BE49-F238E27FC236}">
                  <a16:creationId xmlns:a16="http://schemas.microsoft.com/office/drawing/2014/main" id="{17469616-8277-7C72-E07E-39CD7314F2DC}"/>
                </a:ext>
              </a:extLst>
            </p:cNvPr>
            <p:cNvSpPr/>
            <p:nvPr/>
          </p:nvSpPr>
          <p:spPr>
            <a:xfrm>
              <a:off x="2567118" y="5214390"/>
              <a:ext cx="109792" cy="175654"/>
            </a:xfrm>
            <a:custGeom>
              <a:avLst/>
              <a:gdLst/>
              <a:ahLst/>
              <a:cxnLst/>
              <a:rect l="0" t="0" r="0" b="0"/>
              <a:pathLst>
                <a:path w="109792" h="175654">
                  <a:moveTo>
                    <a:pt x="14999" y="0"/>
                  </a:moveTo>
                  <a:lnTo>
                    <a:pt x="92748" y="0"/>
                  </a:lnTo>
                  <a:cubicBezTo>
                    <a:pt x="100749" y="0"/>
                    <a:pt x="106947" y="5931"/>
                    <a:pt x="106947" y="13944"/>
                  </a:cubicBezTo>
                  <a:cubicBezTo>
                    <a:pt x="106947" y="21692"/>
                    <a:pt x="100749" y="27622"/>
                    <a:pt x="92748" y="27622"/>
                  </a:cubicBezTo>
                  <a:lnTo>
                    <a:pt x="31001" y="27622"/>
                  </a:lnTo>
                  <a:lnTo>
                    <a:pt x="31001" y="73876"/>
                  </a:lnTo>
                  <a:lnTo>
                    <a:pt x="85509" y="73876"/>
                  </a:lnTo>
                  <a:cubicBezTo>
                    <a:pt x="93256" y="73876"/>
                    <a:pt x="99200" y="79820"/>
                    <a:pt x="99200" y="87046"/>
                  </a:cubicBezTo>
                  <a:cubicBezTo>
                    <a:pt x="99200" y="94272"/>
                    <a:pt x="93256" y="100216"/>
                    <a:pt x="85509" y="100216"/>
                  </a:cubicBezTo>
                  <a:lnTo>
                    <a:pt x="31001" y="100216"/>
                  </a:lnTo>
                  <a:lnTo>
                    <a:pt x="31001" y="148006"/>
                  </a:lnTo>
                  <a:lnTo>
                    <a:pt x="95847" y="148006"/>
                  </a:lnTo>
                  <a:cubicBezTo>
                    <a:pt x="103848" y="148006"/>
                    <a:pt x="109792" y="153695"/>
                    <a:pt x="109792" y="161696"/>
                  </a:cubicBezTo>
                  <a:cubicBezTo>
                    <a:pt x="109792" y="169443"/>
                    <a:pt x="103848" y="175654"/>
                    <a:pt x="95847" y="175654"/>
                  </a:cubicBezTo>
                  <a:lnTo>
                    <a:pt x="14999" y="175654"/>
                  </a:lnTo>
                  <a:cubicBezTo>
                    <a:pt x="6464" y="175654"/>
                    <a:pt x="0" y="168923"/>
                    <a:pt x="0" y="160401"/>
                  </a:cubicBezTo>
                  <a:lnTo>
                    <a:pt x="0" y="15494"/>
                  </a:lnTo>
                  <a:cubicBezTo>
                    <a:pt x="0" y="6705"/>
                    <a:pt x="6464" y="0"/>
                    <a:pt x="14999"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24" name="Shape 264">
              <a:extLst>
                <a:ext uri="{FF2B5EF4-FFF2-40B4-BE49-F238E27FC236}">
                  <a16:creationId xmlns:a16="http://schemas.microsoft.com/office/drawing/2014/main" id="{0D615904-D93F-3664-1CF2-AA9FE2758556}"/>
                </a:ext>
              </a:extLst>
            </p:cNvPr>
            <p:cNvSpPr/>
            <p:nvPr/>
          </p:nvSpPr>
          <p:spPr>
            <a:xfrm>
              <a:off x="2691368" y="5214380"/>
              <a:ext cx="145694" cy="176949"/>
            </a:xfrm>
            <a:custGeom>
              <a:avLst/>
              <a:gdLst/>
              <a:ahLst/>
              <a:cxnLst/>
              <a:rect l="0" t="0" r="0" b="0"/>
              <a:pathLst>
                <a:path w="145694" h="176949">
                  <a:moveTo>
                    <a:pt x="13437" y="0"/>
                  </a:moveTo>
                  <a:lnTo>
                    <a:pt x="132524" y="0"/>
                  </a:lnTo>
                  <a:cubicBezTo>
                    <a:pt x="140017" y="0"/>
                    <a:pt x="145694" y="5943"/>
                    <a:pt x="145694" y="13957"/>
                  </a:cubicBezTo>
                  <a:cubicBezTo>
                    <a:pt x="145694" y="21692"/>
                    <a:pt x="140017" y="27635"/>
                    <a:pt x="132258" y="27635"/>
                  </a:cubicBezTo>
                  <a:lnTo>
                    <a:pt x="88354" y="27635"/>
                  </a:lnTo>
                  <a:lnTo>
                    <a:pt x="88354" y="161442"/>
                  </a:lnTo>
                  <a:cubicBezTo>
                    <a:pt x="88354" y="169977"/>
                    <a:pt x="81636" y="176949"/>
                    <a:pt x="72847" y="176949"/>
                  </a:cubicBezTo>
                  <a:cubicBezTo>
                    <a:pt x="64071" y="176949"/>
                    <a:pt x="57353" y="169977"/>
                    <a:pt x="57353" y="161442"/>
                  </a:cubicBezTo>
                  <a:lnTo>
                    <a:pt x="57353" y="27635"/>
                  </a:lnTo>
                  <a:lnTo>
                    <a:pt x="13691" y="27635"/>
                  </a:lnTo>
                  <a:cubicBezTo>
                    <a:pt x="5690" y="27635"/>
                    <a:pt x="0" y="21692"/>
                    <a:pt x="0" y="13957"/>
                  </a:cubicBezTo>
                  <a:cubicBezTo>
                    <a:pt x="0" y="5943"/>
                    <a:pt x="5690" y="0"/>
                    <a:pt x="13437"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25" name="Shape 265">
              <a:extLst>
                <a:ext uri="{FF2B5EF4-FFF2-40B4-BE49-F238E27FC236}">
                  <a16:creationId xmlns:a16="http://schemas.microsoft.com/office/drawing/2014/main" id="{039DF6B9-A97F-3474-1869-46A49337AFEE}"/>
                </a:ext>
              </a:extLst>
            </p:cNvPr>
            <p:cNvSpPr/>
            <p:nvPr/>
          </p:nvSpPr>
          <p:spPr>
            <a:xfrm>
              <a:off x="2888205" y="5214380"/>
              <a:ext cx="145694" cy="176949"/>
            </a:xfrm>
            <a:custGeom>
              <a:avLst/>
              <a:gdLst/>
              <a:ahLst/>
              <a:cxnLst/>
              <a:rect l="0" t="0" r="0" b="0"/>
              <a:pathLst>
                <a:path w="145694" h="176949">
                  <a:moveTo>
                    <a:pt x="13437" y="0"/>
                  </a:moveTo>
                  <a:lnTo>
                    <a:pt x="132524" y="0"/>
                  </a:lnTo>
                  <a:cubicBezTo>
                    <a:pt x="140017" y="0"/>
                    <a:pt x="145694" y="5943"/>
                    <a:pt x="145694" y="13957"/>
                  </a:cubicBezTo>
                  <a:cubicBezTo>
                    <a:pt x="145694" y="21692"/>
                    <a:pt x="140017" y="27635"/>
                    <a:pt x="132258" y="27635"/>
                  </a:cubicBezTo>
                  <a:lnTo>
                    <a:pt x="88354" y="27635"/>
                  </a:lnTo>
                  <a:lnTo>
                    <a:pt x="88354" y="161442"/>
                  </a:lnTo>
                  <a:cubicBezTo>
                    <a:pt x="88354" y="169977"/>
                    <a:pt x="81636" y="176949"/>
                    <a:pt x="72847" y="176949"/>
                  </a:cubicBezTo>
                  <a:cubicBezTo>
                    <a:pt x="64071" y="176949"/>
                    <a:pt x="57353" y="169977"/>
                    <a:pt x="57353" y="161442"/>
                  </a:cubicBezTo>
                  <a:lnTo>
                    <a:pt x="57353" y="27635"/>
                  </a:lnTo>
                  <a:lnTo>
                    <a:pt x="13691" y="27635"/>
                  </a:lnTo>
                  <a:cubicBezTo>
                    <a:pt x="5690" y="27635"/>
                    <a:pt x="0" y="21692"/>
                    <a:pt x="0" y="13957"/>
                  </a:cubicBezTo>
                  <a:cubicBezTo>
                    <a:pt x="0" y="5943"/>
                    <a:pt x="5690" y="0"/>
                    <a:pt x="13437"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26" name="Shape 266">
              <a:extLst>
                <a:ext uri="{FF2B5EF4-FFF2-40B4-BE49-F238E27FC236}">
                  <a16:creationId xmlns:a16="http://schemas.microsoft.com/office/drawing/2014/main" id="{701338A9-ED02-43F7-45D9-FA9DFF3B0C6A}"/>
                </a:ext>
              </a:extLst>
            </p:cNvPr>
            <p:cNvSpPr/>
            <p:nvPr/>
          </p:nvSpPr>
          <p:spPr>
            <a:xfrm>
              <a:off x="3059721" y="5214390"/>
              <a:ext cx="109792" cy="175654"/>
            </a:xfrm>
            <a:custGeom>
              <a:avLst/>
              <a:gdLst/>
              <a:ahLst/>
              <a:cxnLst/>
              <a:rect l="0" t="0" r="0" b="0"/>
              <a:pathLst>
                <a:path w="109792" h="175654">
                  <a:moveTo>
                    <a:pt x="14999" y="0"/>
                  </a:moveTo>
                  <a:lnTo>
                    <a:pt x="92748" y="0"/>
                  </a:lnTo>
                  <a:cubicBezTo>
                    <a:pt x="100749" y="0"/>
                    <a:pt x="106947" y="5931"/>
                    <a:pt x="106947" y="13944"/>
                  </a:cubicBezTo>
                  <a:cubicBezTo>
                    <a:pt x="106947" y="21692"/>
                    <a:pt x="100749" y="27622"/>
                    <a:pt x="92748" y="27622"/>
                  </a:cubicBezTo>
                  <a:lnTo>
                    <a:pt x="31001" y="27622"/>
                  </a:lnTo>
                  <a:lnTo>
                    <a:pt x="31001" y="73876"/>
                  </a:lnTo>
                  <a:lnTo>
                    <a:pt x="85509" y="73876"/>
                  </a:lnTo>
                  <a:cubicBezTo>
                    <a:pt x="93256" y="73876"/>
                    <a:pt x="99200" y="79820"/>
                    <a:pt x="99200" y="87046"/>
                  </a:cubicBezTo>
                  <a:cubicBezTo>
                    <a:pt x="99200" y="94272"/>
                    <a:pt x="93256" y="100216"/>
                    <a:pt x="85509" y="100216"/>
                  </a:cubicBezTo>
                  <a:lnTo>
                    <a:pt x="31001" y="100216"/>
                  </a:lnTo>
                  <a:lnTo>
                    <a:pt x="31001" y="148006"/>
                  </a:lnTo>
                  <a:lnTo>
                    <a:pt x="95847" y="148006"/>
                  </a:lnTo>
                  <a:cubicBezTo>
                    <a:pt x="103848" y="148006"/>
                    <a:pt x="109792" y="153695"/>
                    <a:pt x="109792" y="161696"/>
                  </a:cubicBezTo>
                  <a:cubicBezTo>
                    <a:pt x="109792" y="169443"/>
                    <a:pt x="103848" y="175654"/>
                    <a:pt x="95847" y="175654"/>
                  </a:cubicBezTo>
                  <a:lnTo>
                    <a:pt x="14999" y="175654"/>
                  </a:lnTo>
                  <a:cubicBezTo>
                    <a:pt x="6464" y="175654"/>
                    <a:pt x="0" y="168923"/>
                    <a:pt x="0" y="160401"/>
                  </a:cubicBezTo>
                  <a:lnTo>
                    <a:pt x="0" y="15494"/>
                  </a:lnTo>
                  <a:cubicBezTo>
                    <a:pt x="0" y="6705"/>
                    <a:pt x="6464" y="0"/>
                    <a:pt x="14999"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27" name="Shape 267">
              <a:extLst>
                <a:ext uri="{FF2B5EF4-FFF2-40B4-BE49-F238E27FC236}">
                  <a16:creationId xmlns:a16="http://schemas.microsoft.com/office/drawing/2014/main" id="{4B85846C-6E60-8163-84CC-7C218ADDE1A3}"/>
                </a:ext>
              </a:extLst>
            </p:cNvPr>
            <p:cNvSpPr/>
            <p:nvPr/>
          </p:nvSpPr>
          <p:spPr>
            <a:xfrm>
              <a:off x="3184493" y="5213294"/>
              <a:ext cx="78664" cy="177779"/>
            </a:xfrm>
            <a:custGeom>
              <a:avLst/>
              <a:gdLst/>
              <a:ahLst/>
              <a:cxnLst/>
              <a:rect l="0" t="0" r="0" b="0"/>
              <a:pathLst>
                <a:path w="78664" h="177779">
                  <a:moveTo>
                    <a:pt x="78664" y="0"/>
                  </a:moveTo>
                  <a:lnTo>
                    <a:pt x="78664" y="38028"/>
                  </a:lnTo>
                  <a:lnTo>
                    <a:pt x="78270" y="38028"/>
                  </a:lnTo>
                  <a:lnTo>
                    <a:pt x="50635" y="109326"/>
                  </a:lnTo>
                  <a:lnTo>
                    <a:pt x="78664" y="109326"/>
                  </a:lnTo>
                  <a:lnTo>
                    <a:pt x="78664" y="135424"/>
                  </a:lnTo>
                  <a:lnTo>
                    <a:pt x="40564" y="135424"/>
                  </a:lnTo>
                  <a:lnTo>
                    <a:pt x="28156" y="167708"/>
                  </a:lnTo>
                  <a:cubicBezTo>
                    <a:pt x="25578" y="174159"/>
                    <a:pt x="20409" y="177779"/>
                    <a:pt x="14211" y="177779"/>
                  </a:cubicBezTo>
                  <a:cubicBezTo>
                    <a:pt x="5944" y="177779"/>
                    <a:pt x="0" y="171327"/>
                    <a:pt x="0" y="163313"/>
                  </a:cubicBezTo>
                  <a:cubicBezTo>
                    <a:pt x="0" y="160976"/>
                    <a:pt x="521" y="158665"/>
                    <a:pt x="1549" y="155820"/>
                  </a:cubicBezTo>
                  <a:lnTo>
                    <a:pt x="57607" y="16070"/>
                  </a:lnTo>
                  <a:cubicBezTo>
                    <a:pt x="59804" y="10386"/>
                    <a:pt x="62970" y="6319"/>
                    <a:pt x="66716" y="3673"/>
                  </a:cubicBezTo>
                  <a:lnTo>
                    <a:pt x="78664" y="0"/>
                  </a:ln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28" name="Shape 268">
              <a:extLst>
                <a:ext uri="{FF2B5EF4-FFF2-40B4-BE49-F238E27FC236}">
                  <a16:creationId xmlns:a16="http://schemas.microsoft.com/office/drawing/2014/main" id="{89AAECDD-D471-05A2-A26B-6BC9304F20DA}"/>
                </a:ext>
              </a:extLst>
            </p:cNvPr>
            <p:cNvSpPr/>
            <p:nvPr/>
          </p:nvSpPr>
          <p:spPr>
            <a:xfrm>
              <a:off x="3263157" y="5213095"/>
              <a:ext cx="78918" cy="177978"/>
            </a:xfrm>
            <a:custGeom>
              <a:avLst/>
              <a:gdLst/>
              <a:ahLst/>
              <a:cxnLst/>
              <a:rect l="0" t="0" r="0" b="0"/>
              <a:pathLst>
                <a:path w="78918" h="177978">
                  <a:moveTo>
                    <a:pt x="648" y="0"/>
                  </a:moveTo>
                  <a:cubicBezTo>
                    <a:pt x="9423" y="0"/>
                    <a:pt x="17691" y="5156"/>
                    <a:pt x="22085" y="16269"/>
                  </a:cubicBezTo>
                  <a:lnTo>
                    <a:pt x="77102" y="155765"/>
                  </a:lnTo>
                  <a:cubicBezTo>
                    <a:pt x="78397" y="159118"/>
                    <a:pt x="78918" y="161442"/>
                    <a:pt x="78918" y="163513"/>
                  </a:cubicBezTo>
                  <a:cubicBezTo>
                    <a:pt x="78918" y="171526"/>
                    <a:pt x="72720" y="177978"/>
                    <a:pt x="64707" y="177978"/>
                  </a:cubicBezTo>
                  <a:cubicBezTo>
                    <a:pt x="57467" y="177978"/>
                    <a:pt x="53086" y="174358"/>
                    <a:pt x="50508" y="167640"/>
                  </a:cubicBezTo>
                  <a:lnTo>
                    <a:pt x="38100" y="135623"/>
                  </a:lnTo>
                  <a:lnTo>
                    <a:pt x="0" y="135623"/>
                  </a:lnTo>
                  <a:lnTo>
                    <a:pt x="0" y="109525"/>
                  </a:lnTo>
                  <a:lnTo>
                    <a:pt x="28029" y="109525"/>
                  </a:lnTo>
                  <a:lnTo>
                    <a:pt x="381" y="38227"/>
                  </a:lnTo>
                  <a:lnTo>
                    <a:pt x="0" y="38227"/>
                  </a:lnTo>
                  <a:lnTo>
                    <a:pt x="0" y="199"/>
                  </a:lnTo>
                  <a:lnTo>
                    <a:pt x="648" y="0"/>
                  </a:ln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29" name="Shape 269">
              <a:extLst>
                <a:ext uri="{FF2B5EF4-FFF2-40B4-BE49-F238E27FC236}">
                  <a16:creationId xmlns:a16="http://schemas.microsoft.com/office/drawing/2014/main" id="{57110AD1-98C9-639C-23CC-D1465F07E147}"/>
                </a:ext>
              </a:extLst>
            </p:cNvPr>
            <p:cNvSpPr/>
            <p:nvPr/>
          </p:nvSpPr>
          <p:spPr>
            <a:xfrm>
              <a:off x="3356026" y="5211807"/>
              <a:ext cx="146469" cy="180810"/>
            </a:xfrm>
            <a:custGeom>
              <a:avLst/>
              <a:gdLst/>
              <a:ahLst/>
              <a:cxnLst/>
              <a:rect l="0" t="0" r="0" b="0"/>
              <a:pathLst>
                <a:path w="146469" h="180810">
                  <a:moveTo>
                    <a:pt x="89383" y="0"/>
                  </a:moveTo>
                  <a:cubicBezTo>
                    <a:pt x="107976" y="0"/>
                    <a:pt x="122695" y="4394"/>
                    <a:pt x="132004" y="9804"/>
                  </a:cubicBezTo>
                  <a:cubicBezTo>
                    <a:pt x="139484" y="13932"/>
                    <a:pt x="143624" y="18326"/>
                    <a:pt x="143624" y="25311"/>
                  </a:cubicBezTo>
                  <a:cubicBezTo>
                    <a:pt x="143624" y="32538"/>
                    <a:pt x="138201" y="37960"/>
                    <a:pt x="130708" y="37960"/>
                  </a:cubicBezTo>
                  <a:cubicBezTo>
                    <a:pt x="126314" y="37960"/>
                    <a:pt x="122961" y="36157"/>
                    <a:pt x="119342" y="34354"/>
                  </a:cubicBezTo>
                  <a:cubicBezTo>
                    <a:pt x="112624" y="31255"/>
                    <a:pt x="103581" y="27636"/>
                    <a:pt x="90411" y="27636"/>
                  </a:cubicBezTo>
                  <a:cubicBezTo>
                    <a:pt x="54763" y="27636"/>
                    <a:pt x="32029" y="55271"/>
                    <a:pt x="32029" y="90399"/>
                  </a:cubicBezTo>
                  <a:cubicBezTo>
                    <a:pt x="32029" y="125019"/>
                    <a:pt x="54242" y="152654"/>
                    <a:pt x="90665" y="152654"/>
                  </a:cubicBezTo>
                  <a:cubicBezTo>
                    <a:pt x="103835" y="152654"/>
                    <a:pt x="114427" y="149035"/>
                    <a:pt x="121145" y="145936"/>
                  </a:cubicBezTo>
                  <a:cubicBezTo>
                    <a:pt x="124765" y="144132"/>
                    <a:pt x="129159" y="141542"/>
                    <a:pt x="133553" y="141542"/>
                  </a:cubicBezTo>
                  <a:cubicBezTo>
                    <a:pt x="140526" y="141542"/>
                    <a:pt x="146469" y="146457"/>
                    <a:pt x="146469" y="154470"/>
                  </a:cubicBezTo>
                  <a:cubicBezTo>
                    <a:pt x="146469" y="159893"/>
                    <a:pt x="143624" y="163767"/>
                    <a:pt x="139230" y="167119"/>
                  </a:cubicBezTo>
                  <a:cubicBezTo>
                    <a:pt x="129934" y="174104"/>
                    <a:pt x="112878" y="180810"/>
                    <a:pt x="90665" y="180810"/>
                  </a:cubicBezTo>
                  <a:cubicBezTo>
                    <a:pt x="37198" y="180810"/>
                    <a:pt x="0" y="142583"/>
                    <a:pt x="0" y="90399"/>
                  </a:cubicBezTo>
                  <a:cubicBezTo>
                    <a:pt x="0" y="37452"/>
                    <a:pt x="39522" y="0"/>
                    <a:pt x="89383"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30" name="Shape 270">
              <a:extLst>
                <a:ext uri="{FF2B5EF4-FFF2-40B4-BE49-F238E27FC236}">
                  <a16:creationId xmlns:a16="http://schemas.microsoft.com/office/drawing/2014/main" id="{AE184483-E9A7-CE4C-84C2-2BBE2550FB74}"/>
                </a:ext>
              </a:extLst>
            </p:cNvPr>
            <p:cNvSpPr/>
            <p:nvPr/>
          </p:nvSpPr>
          <p:spPr>
            <a:xfrm>
              <a:off x="3529866" y="5213091"/>
              <a:ext cx="147244" cy="178232"/>
            </a:xfrm>
            <a:custGeom>
              <a:avLst/>
              <a:gdLst/>
              <a:ahLst/>
              <a:cxnLst/>
              <a:rect l="0" t="0" r="0" b="0"/>
              <a:pathLst>
                <a:path w="147244" h="178232">
                  <a:moveTo>
                    <a:pt x="15494" y="0"/>
                  </a:moveTo>
                  <a:cubicBezTo>
                    <a:pt x="24536" y="0"/>
                    <a:pt x="31000" y="6718"/>
                    <a:pt x="31000" y="15494"/>
                  </a:cubicBezTo>
                  <a:lnTo>
                    <a:pt x="31000" y="75438"/>
                  </a:lnTo>
                  <a:lnTo>
                    <a:pt x="116243" y="75438"/>
                  </a:lnTo>
                  <a:lnTo>
                    <a:pt x="116243" y="15494"/>
                  </a:lnTo>
                  <a:cubicBezTo>
                    <a:pt x="116243" y="6718"/>
                    <a:pt x="122694" y="0"/>
                    <a:pt x="131737" y="0"/>
                  </a:cubicBezTo>
                  <a:cubicBezTo>
                    <a:pt x="140779" y="0"/>
                    <a:pt x="147244" y="6718"/>
                    <a:pt x="147244" y="15494"/>
                  </a:cubicBezTo>
                  <a:lnTo>
                    <a:pt x="147244" y="162738"/>
                  </a:lnTo>
                  <a:cubicBezTo>
                    <a:pt x="147244" y="171272"/>
                    <a:pt x="140779" y="178232"/>
                    <a:pt x="131737" y="178232"/>
                  </a:cubicBezTo>
                  <a:cubicBezTo>
                    <a:pt x="122694" y="178232"/>
                    <a:pt x="116243" y="171272"/>
                    <a:pt x="116243" y="162738"/>
                  </a:cubicBezTo>
                  <a:lnTo>
                    <a:pt x="116243" y="103073"/>
                  </a:lnTo>
                  <a:lnTo>
                    <a:pt x="31000" y="103073"/>
                  </a:lnTo>
                  <a:lnTo>
                    <a:pt x="31000" y="162738"/>
                  </a:lnTo>
                  <a:cubicBezTo>
                    <a:pt x="31000" y="171272"/>
                    <a:pt x="24536" y="178232"/>
                    <a:pt x="15494" y="178232"/>
                  </a:cubicBezTo>
                  <a:cubicBezTo>
                    <a:pt x="6718" y="178232"/>
                    <a:pt x="0" y="171272"/>
                    <a:pt x="0" y="162738"/>
                  </a:cubicBezTo>
                  <a:lnTo>
                    <a:pt x="0" y="15494"/>
                  </a:lnTo>
                  <a:cubicBezTo>
                    <a:pt x="0" y="6718"/>
                    <a:pt x="6718" y="0"/>
                    <a:pt x="15494"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31" name="Shape 271">
              <a:extLst>
                <a:ext uri="{FF2B5EF4-FFF2-40B4-BE49-F238E27FC236}">
                  <a16:creationId xmlns:a16="http://schemas.microsoft.com/office/drawing/2014/main" id="{BBDCF391-E7A6-B50A-F5F7-7EB57B68B92B}"/>
                </a:ext>
              </a:extLst>
            </p:cNvPr>
            <p:cNvSpPr/>
            <p:nvPr/>
          </p:nvSpPr>
          <p:spPr>
            <a:xfrm>
              <a:off x="3719979" y="5214390"/>
              <a:ext cx="109791" cy="175654"/>
            </a:xfrm>
            <a:custGeom>
              <a:avLst/>
              <a:gdLst/>
              <a:ahLst/>
              <a:cxnLst/>
              <a:rect l="0" t="0" r="0" b="0"/>
              <a:pathLst>
                <a:path w="109791" h="175654">
                  <a:moveTo>
                    <a:pt x="14999" y="0"/>
                  </a:moveTo>
                  <a:lnTo>
                    <a:pt x="92748" y="0"/>
                  </a:lnTo>
                  <a:cubicBezTo>
                    <a:pt x="100749" y="0"/>
                    <a:pt x="106947" y="5931"/>
                    <a:pt x="106947" y="13944"/>
                  </a:cubicBezTo>
                  <a:cubicBezTo>
                    <a:pt x="106947" y="21692"/>
                    <a:pt x="100749" y="27622"/>
                    <a:pt x="92748" y="27622"/>
                  </a:cubicBezTo>
                  <a:lnTo>
                    <a:pt x="31000" y="27622"/>
                  </a:lnTo>
                  <a:lnTo>
                    <a:pt x="31000" y="73876"/>
                  </a:lnTo>
                  <a:lnTo>
                    <a:pt x="85509" y="73876"/>
                  </a:lnTo>
                  <a:cubicBezTo>
                    <a:pt x="93256" y="73876"/>
                    <a:pt x="99199" y="79820"/>
                    <a:pt x="99199" y="87046"/>
                  </a:cubicBezTo>
                  <a:cubicBezTo>
                    <a:pt x="99199" y="94272"/>
                    <a:pt x="93256" y="100216"/>
                    <a:pt x="85509" y="100216"/>
                  </a:cubicBezTo>
                  <a:lnTo>
                    <a:pt x="31000" y="100216"/>
                  </a:lnTo>
                  <a:lnTo>
                    <a:pt x="31000" y="148006"/>
                  </a:lnTo>
                  <a:lnTo>
                    <a:pt x="95847" y="148006"/>
                  </a:lnTo>
                  <a:cubicBezTo>
                    <a:pt x="103848" y="148006"/>
                    <a:pt x="109791" y="153695"/>
                    <a:pt x="109791" y="161696"/>
                  </a:cubicBezTo>
                  <a:cubicBezTo>
                    <a:pt x="109791" y="169443"/>
                    <a:pt x="103848" y="175654"/>
                    <a:pt x="95847" y="175654"/>
                  </a:cubicBezTo>
                  <a:lnTo>
                    <a:pt x="14999" y="175654"/>
                  </a:lnTo>
                  <a:cubicBezTo>
                    <a:pt x="6464" y="175654"/>
                    <a:pt x="0" y="168923"/>
                    <a:pt x="0" y="160401"/>
                  </a:cubicBezTo>
                  <a:lnTo>
                    <a:pt x="0" y="15494"/>
                  </a:lnTo>
                  <a:cubicBezTo>
                    <a:pt x="0" y="6705"/>
                    <a:pt x="6464" y="0"/>
                    <a:pt x="14999"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32" name="Shape 272">
              <a:extLst>
                <a:ext uri="{FF2B5EF4-FFF2-40B4-BE49-F238E27FC236}">
                  <a16:creationId xmlns:a16="http://schemas.microsoft.com/office/drawing/2014/main" id="{65324664-4A96-ACB0-AD97-04EB42BC9868}"/>
                </a:ext>
              </a:extLst>
            </p:cNvPr>
            <p:cNvSpPr/>
            <p:nvPr/>
          </p:nvSpPr>
          <p:spPr>
            <a:xfrm>
              <a:off x="3861284" y="5214389"/>
              <a:ext cx="58382" cy="176936"/>
            </a:xfrm>
            <a:custGeom>
              <a:avLst/>
              <a:gdLst/>
              <a:ahLst/>
              <a:cxnLst/>
              <a:rect l="0" t="0" r="0" b="0"/>
              <a:pathLst>
                <a:path w="58382" h="176936">
                  <a:moveTo>
                    <a:pt x="15240" y="0"/>
                  </a:moveTo>
                  <a:lnTo>
                    <a:pt x="56324" y="0"/>
                  </a:lnTo>
                  <a:lnTo>
                    <a:pt x="58382" y="332"/>
                  </a:lnTo>
                  <a:lnTo>
                    <a:pt x="58382" y="28908"/>
                  </a:lnTo>
                  <a:lnTo>
                    <a:pt x="54254" y="27622"/>
                  </a:lnTo>
                  <a:lnTo>
                    <a:pt x="31001" y="27622"/>
                  </a:lnTo>
                  <a:lnTo>
                    <a:pt x="31001" y="83426"/>
                  </a:lnTo>
                  <a:lnTo>
                    <a:pt x="53734" y="83426"/>
                  </a:lnTo>
                  <a:lnTo>
                    <a:pt x="58382" y="82009"/>
                  </a:lnTo>
                  <a:lnTo>
                    <a:pt x="58382" y="116309"/>
                  </a:lnTo>
                  <a:lnTo>
                    <a:pt x="52959" y="109525"/>
                  </a:lnTo>
                  <a:lnTo>
                    <a:pt x="31001" y="109525"/>
                  </a:lnTo>
                  <a:lnTo>
                    <a:pt x="31001" y="161442"/>
                  </a:lnTo>
                  <a:cubicBezTo>
                    <a:pt x="31001" y="169964"/>
                    <a:pt x="24283" y="176936"/>
                    <a:pt x="15507" y="176936"/>
                  </a:cubicBezTo>
                  <a:cubicBezTo>
                    <a:pt x="6719" y="176936"/>
                    <a:pt x="0" y="169964"/>
                    <a:pt x="0" y="161442"/>
                  </a:cubicBezTo>
                  <a:lnTo>
                    <a:pt x="0" y="14973"/>
                  </a:lnTo>
                  <a:cubicBezTo>
                    <a:pt x="0" y="6960"/>
                    <a:pt x="6719" y="0"/>
                    <a:pt x="15240"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33" name="Shape 273">
              <a:extLst>
                <a:ext uri="{FF2B5EF4-FFF2-40B4-BE49-F238E27FC236}">
                  <a16:creationId xmlns:a16="http://schemas.microsoft.com/office/drawing/2014/main" id="{3A27B06E-8F35-22A7-CB4C-85319757318F}"/>
                </a:ext>
              </a:extLst>
            </p:cNvPr>
            <p:cNvSpPr/>
            <p:nvPr/>
          </p:nvSpPr>
          <p:spPr>
            <a:xfrm>
              <a:off x="3919666" y="5214721"/>
              <a:ext cx="70777" cy="176604"/>
            </a:xfrm>
            <a:custGeom>
              <a:avLst/>
              <a:gdLst/>
              <a:ahLst/>
              <a:cxnLst/>
              <a:rect l="0" t="0" r="0" b="0"/>
              <a:pathLst>
                <a:path w="70777" h="176604">
                  <a:moveTo>
                    <a:pt x="0" y="0"/>
                  </a:moveTo>
                  <a:lnTo>
                    <a:pt x="24547" y="3962"/>
                  </a:lnTo>
                  <a:cubicBezTo>
                    <a:pt x="47502" y="12243"/>
                    <a:pt x="59411" y="31567"/>
                    <a:pt x="59411" y="53656"/>
                  </a:cubicBezTo>
                  <a:cubicBezTo>
                    <a:pt x="59411" y="77151"/>
                    <a:pt x="45987" y="94473"/>
                    <a:pt x="26607" y="103249"/>
                  </a:cubicBezTo>
                  <a:lnTo>
                    <a:pt x="66383" y="150264"/>
                  </a:lnTo>
                  <a:cubicBezTo>
                    <a:pt x="68974" y="153109"/>
                    <a:pt x="70777" y="156462"/>
                    <a:pt x="70777" y="161364"/>
                  </a:cubicBezTo>
                  <a:cubicBezTo>
                    <a:pt x="70777" y="169899"/>
                    <a:pt x="64071" y="176604"/>
                    <a:pt x="55804" y="176604"/>
                  </a:cubicBezTo>
                  <a:cubicBezTo>
                    <a:pt x="50889" y="176604"/>
                    <a:pt x="46494" y="174293"/>
                    <a:pt x="42888" y="169632"/>
                  </a:cubicBezTo>
                  <a:lnTo>
                    <a:pt x="0" y="115977"/>
                  </a:lnTo>
                  <a:lnTo>
                    <a:pt x="0" y="81676"/>
                  </a:lnTo>
                  <a:lnTo>
                    <a:pt x="18729" y="75963"/>
                  </a:lnTo>
                  <a:cubicBezTo>
                    <a:pt x="24283" y="71283"/>
                    <a:pt x="27381" y="64374"/>
                    <a:pt x="27381" y="55459"/>
                  </a:cubicBezTo>
                  <a:cubicBezTo>
                    <a:pt x="27381" y="46156"/>
                    <a:pt x="24216" y="39114"/>
                    <a:pt x="18695" y="34398"/>
                  </a:cubicBezTo>
                  <a:lnTo>
                    <a:pt x="0" y="28576"/>
                  </a:lnTo>
                  <a:lnTo>
                    <a:pt x="0" y="0"/>
                  </a:ln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34" name="Shape 274">
              <a:extLst>
                <a:ext uri="{FF2B5EF4-FFF2-40B4-BE49-F238E27FC236}">
                  <a16:creationId xmlns:a16="http://schemas.microsoft.com/office/drawing/2014/main" id="{AE94E77D-0E33-8911-4FEA-BEAD75C27823}"/>
                </a:ext>
              </a:extLst>
            </p:cNvPr>
            <p:cNvSpPr/>
            <p:nvPr/>
          </p:nvSpPr>
          <p:spPr>
            <a:xfrm>
              <a:off x="950540" y="5471856"/>
              <a:ext cx="132880" cy="200330"/>
            </a:xfrm>
            <a:custGeom>
              <a:avLst/>
              <a:gdLst/>
              <a:ahLst/>
              <a:cxnLst/>
              <a:rect l="0" t="0" r="0" b="0"/>
              <a:pathLst>
                <a:path w="132880" h="200330">
                  <a:moveTo>
                    <a:pt x="71463" y="0"/>
                  </a:moveTo>
                  <a:cubicBezTo>
                    <a:pt x="90399" y="0"/>
                    <a:pt x="104178" y="3734"/>
                    <a:pt x="113652" y="8890"/>
                  </a:cubicBezTo>
                  <a:cubicBezTo>
                    <a:pt x="121107" y="12624"/>
                    <a:pt x="126568" y="17793"/>
                    <a:pt x="126568" y="25248"/>
                  </a:cubicBezTo>
                  <a:cubicBezTo>
                    <a:pt x="126568" y="33007"/>
                    <a:pt x="121107" y="40475"/>
                    <a:pt x="112497" y="40475"/>
                  </a:cubicBezTo>
                  <a:cubicBezTo>
                    <a:pt x="107912" y="40475"/>
                    <a:pt x="103314" y="38456"/>
                    <a:pt x="100444" y="37313"/>
                  </a:cubicBezTo>
                  <a:cubicBezTo>
                    <a:pt x="92697" y="34163"/>
                    <a:pt x="83807" y="30709"/>
                    <a:pt x="71742" y="30709"/>
                  </a:cubicBezTo>
                  <a:cubicBezTo>
                    <a:pt x="52515" y="30709"/>
                    <a:pt x="42189" y="41047"/>
                    <a:pt x="42189" y="53099"/>
                  </a:cubicBezTo>
                  <a:cubicBezTo>
                    <a:pt x="42189" y="70028"/>
                    <a:pt x="61697" y="76340"/>
                    <a:pt x="82080" y="84963"/>
                  </a:cubicBezTo>
                  <a:cubicBezTo>
                    <a:pt x="109055" y="96139"/>
                    <a:pt x="132880" y="109919"/>
                    <a:pt x="132880" y="142926"/>
                  </a:cubicBezTo>
                  <a:cubicBezTo>
                    <a:pt x="132880" y="179667"/>
                    <a:pt x="103314" y="200330"/>
                    <a:pt x="66294" y="200330"/>
                  </a:cubicBezTo>
                  <a:cubicBezTo>
                    <a:pt x="47638" y="200330"/>
                    <a:pt x="27546" y="195453"/>
                    <a:pt x="10617" y="183680"/>
                  </a:cubicBezTo>
                  <a:cubicBezTo>
                    <a:pt x="4585" y="179667"/>
                    <a:pt x="0" y="174485"/>
                    <a:pt x="0" y="166751"/>
                  </a:cubicBezTo>
                  <a:cubicBezTo>
                    <a:pt x="0" y="158128"/>
                    <a:pt x="6883" y="151536"/>
                    <a:pt x="15202" y="151536"/>
                  </a:cubicBezTo>
                  <a:cubicBezTo>
                    <a:pt x="20383" y="151536"/>
                    <a:pt x="24676" y="153822"/>
                    <a:pt x="29845" y="157556"/>
                  </a:cubicBezTo>
                  <a:cubicBezTo>
                    <a:pt x="39319" y="163868"/>
                    <a:pt x="51651" y="169621"/>
                    <a:pt x="68021" y="169621"/>
                  </a:cubicBezTo>
                  <a:cubicBezTo>
                    <a:pt x="86385" y="169621"/>
                    <a:pt x="98717" y="159576"/>
                    <a:pt x="98717" y="144932"/>
                  </a:cubicBezTo>
                  <a:cubicBezTo>
                    <a:pt x="98717" y="128295"/>
                    <a:pt x="81509" y="122263"/>
                    <a:pt x="61125" y="113373"/>
                  </a:cubicBezTo>
                  <a:cubicBezTo>
                    <a:pt x="29274" y="100165"/>
                    <a:pt x="8026" y="85814"/>
                    <a:pt x="8026" y="55105"/>
                  </a:cubicBezTo>
                  <a:cubicBezTo>
                    <a:pt x="8026" y="22962"/>
                    <a:pt x="32144" y="0"/>
                    <a:pt x="71463" y="0"/>
                  </a:cubicBezTo>
                  <a:close/>
                </a:path>
              </a:pathLst>
            </a:custGeom>
            <a:ln w="0" cap="flat">
              <a:miter lim="127000"/>
            </a:ln>
          </p:spPr>
          <p:style>
            <a:lnRef idx="0">
              <a:srgbClr val="000000">
                <a:alpha val="0"/>
              </a:srgbClr>
            </a:lnRef>
            <a:fillRef idx="1">
              <a:srgbClr val="45687E"/>
            </a:fillRef>
            <a:effectRef idx="0">
              <a:scrgbClr r="0" g="0" b="0"/>
            </a:effectRef>
            <a:fontRef idx="none"/>
          </p:style>
          <p:txBody>
            <a:bodyPr/>
            <a:lstStyle/>
            <a:p>
              <a:endParaRPr lang="en-US"/>
            </a:p>
          </p:txBody>
        </p:sp>
        <p:sp>
          <p:nvSpPr>
            <p:cNvPr id="35" name="Shape 275">
              <a:extLst>
                <a:ext uri="{FF2B5EF4-FFF2-40B4-BE49-F238E27FC236}">
                  <a16:creationId xmlns:a16="http://schemas.microsoft.com/office/drawing/2014/main" id="{C1446A6F-7FDE-5FCA-7E42-790FE6717571}"/>
                </a:ext>
              </a:extLst>
            </p:cNvPr>
            <p:cNvSpPr/>
            <p:nvPr/>
          </p:nvSpPr>
          <p:spPr>
            <a:xfrm>
              <a:off x="1098639" y="5474719"/>
              <a:ext cx="161862" cy="196609"/>
            </a:xfrm>
            <a:custGeom>
              <a:avLst/>
              <a:gdLst/>
              <a:ahLst/>
              <a:cxnLst/>
              <a:rect l="0" t="0" r="0" b="0"/>
              <a:pathLst>
                <a:path w="161862" h="196609">
                  <a:moveTo>
                    <a:pt x="14923" y="0"/>
                  </a:moveTo>
                  <a:lnTo>
                    <a:pt x="147231" y="0"/>
                  </a:lnTo>
                  <a:cubicBezTo>
                    <a:pt x="155550" y="0"/>
                    <a:pt x="161862" y="6617"/>
                    <a:pt x="161862" y="15507"/>
                  </a:cubicBezTo>
                  <a:cubicBezTo>
                    <a:pt x="161862" y="24118"/>
                    <a:pt x="155550" y="30709"/>
                    <a:pt x="146939" y="30709"/>
                  </a:cubicBezTo>
                  <a:lnTo>
                    <a:pt x="98146" y="30709"/>
                  </a:lnTo>
                  <a:lnTo>
                    <a:pt x="98146" y="179375"/>
                  </a:lnTo>
                  <a:cubicBezTo>
                    <a:pt x="98146" y="188849"/>
                    <a:pt x="90691" y="196609"/>
                    <a:pt x="80924" y="196609"/>
                  </a:cubicBezTo>
                  <a:cubicBezTo>
                    <a:pt x="71171" y="196609"/>
                    <a:pt x="63703" y="188849"/>
                    <a:pt x="63703" y="179375"/>
                  </a:cubicBezTo>
                  <a:lnTo>
                    <a:pt x="63703" y="30709"/>
                  </a:lnTo>
                  <a:lnTo>
                    <a:pt x="15215" y="30709"/>
                  </a:lnTo>
                  <a:cubicBezTo>
                    <a:pt x="6312" y="30709"/>
                    <a:pt x="0" y="24118"/>
                    <a:pt x="0" y="15507"/>
                  </a:cubicBezTo>
                  <a:cubicBezTo>
                    <a:pt x="0" y="6617"/>
                    <a:pt x="6312" y="0"/>
                    <a:pt x="14923" y="0"/>
                  </a:cubicBezTo>
                  <a:close/>
                </a:path>
              </a:pathLst>
            </a:custGeom>
            <a:ln w="0" cap="flat">
              <a:miter lim="127000"/>
            </a:ln>
          </p:spPr>
          <p:style>
            <a:lnRef idx="0">
              <a:srgbClr val="000000">
                <a:alpha val="0"/>
              </a:srgbClr>
            </a:lnRef>
            <a:fillRef idx="1">
              <a:srgbClr val="45687E"/>
            </a:fillRef>
            <a:effectRef idx="0">
              <a:scrgbClr r="0" g="0" b="0"/>
            </a:effectRef>
            <a:fontRef idx="none"/>
          </p:style>
          <p:txBody>
            <a:bodyPr/>
            <a:lstStyle/>
            <a:p>
              <a:endParaRPr lang="en-US"/>
            </a:p>
          </p:txBody>
        </p:sp>
        <p:sp>
          <p:nvSpPr>
            <p:cNvPr id="36" name="Shape 276">
              <a:extLst>
                <a:ext uri="{FF2B5EF4-FFF2-40B4-BE49-F238E27FC236}">
                  <a16:creationId xmlns:a16="http://schemas.microsoft.com/office/drawing/2014/main" id="{A3D8BED1-53A4-38F0-598D-330ABB46A677}"/>
                </a:ext>
              </a:extLst>
            </p:cNvPr>
            <p:cNvSpPr/>
            <p:nvPr/>
          </p:nvSpPr>
          <p:spPr>
            <a:xfrm>
              <a:off x="1252477" y="5473521"/>
              <a:ext cx="87389" cy="197516"/>
            </a:xfrm>
            <a:custGeom>
              <a:avLst/>
              <a:gdLst/>
              <a:ahLst/>
              <a:cxnLst/>
              <a:rect l="0" t="0" r="0" b="0"/>
              <a:pathLst>
                <a:path w="87389" h="197516">
                  <a:moveTo>
                    <a:pt x="87389" y="0"/>
                  </a:moveTo>
                  <a:lnTo>
                    <a:pt x="87389" y="42246"/>
                  </a:lnTo>
                  <a:lnTo>
                    <a:pt x="86970" y="42246"/>
                  </a:lnTo>
                  <a:lnTo>
                    <a:pt x="56248" y="121456"/>
                  </a:lnTo>
                  <a:lnTo>
                    <a:pt x="87389" y="121456"/>
                  </a:lnTo>
                  <a:lnTo>
                    <a:pt x="87389" y="150450"/>
                  </a:lnTo>
                  <a:lnTo>
                    <a:pt x="45060" y="150450"/>
                  </a:lnTo>
                  <a:lnTo>
                    <a:pt x="31280" y="186315"/>
                  </a:lnTo>
                  <a:cubicBezTo>
                    <a:pt x="28410" y="193503"/>
                    <a:pt x="22682" y="197516"/>
                    <a:pt x="15786" y="197516"/>
                  </a:cubicBezTo>
                  <a:cubicBezTo>
                    <a:pt x="6604" y="197516"/>
                    <a:pt x="0" y="190341"/>
                    <a:pt x="0" y="181451"/>
                  </a:cubicBezTo>
                  <a:cubicBezTo>
                    <a:pt x="0" y="178860"/>
                    <a:pt x="571" y="176269"/>
                    <a:pt x="1727" y="173119"/>
                  </a:cubicBezTo>
                  <a:lnTo>
                    <a:pt x="64008" y="17862"/>
                  </a:lnTo>
                  <a:cubicBezTo>
                    <a:pt x="66446" y="11543"/>
                    <a:pt x="69961" y="7022"/>
                    <a:pt x="74122" y="4081"/>
                  </a:cubicBezTo>
                  <a:lnTo>
                    <a:pt x="87389" y="0"/>
                  </a:lnTo>
                  <a:close/>
                </a:path>
              </a:pathLst>
            </a:custGeom>
            <a:ln w="0" cap="flat">
              <a:miter lim="127000"/>
            </a:ln>
          </p:spPr>
          <p:style>
            <a:lnRef idx="0">
              <a:srgbClr val="000000">
                <a:alpha val="0"/>
              </a:srgbClr>
            </a:lnRef>
            <a:fillRef idx="1">
              <a:srgbClr val="45687E"/>
            </a:fillRef>
            <a:effectRef idx="0">
              <a:scrgbClr r="0" g="0" b="0"/>
            </a:effectRef>
            <a:fontRef idx="none"/>
          </p:style>
          <p:txBody>
            <a:bodyPr/>
            <a:lstStyle/>
            <a:p>
              <a:endParaRPr lang="en-US"/>
            </a:p>
          </p:txBody>
        </p:sp>
        <p:sp>
          <p:nvSpPr>
            <p:cNvPr id="37" name="Shape 277">
              <a:extLst>
                <a:ext uri="{FF2B5EF4-FFF2-40B4-BE49-F238E27FC236}">
                  <a16:creationId xmlns:a16="http://schemas.microsoft.com/office/drawing/2014/main" id="{6B7CC03A-C32A-7936-A256-70C283F805E9}"/>
                </a:ext>
              </a:extLst>
            </p:cNvPr>
            <p:cNvSpPr/>
            <p:nvPr/>
          </p:nvSpPr>
          <p:spPr>
            <a:xfrm>
              <a:off x="1339865" y="5473298"/>
              <a:ext cx="87681" cy="197739"/>
            </a:xfrm>
            <a:custGeom>
              <a:avLst/>
              <a:gdLst/>
              <a:ahLst/>
              <a:cxnLst/>
              <a:rect l="0" t="0" r="0" b="0"/>
              <a:pathLst>
                <a:path w="87681" h="197739">
                  <a:moveTo>
                    <a:pt x="724" y="0"/>
                  </a:moveTo>
                  <a:cubicBezTo>
                    <a:pt x="10477" y="0"/>
                    <a:pt x="19660" y="5728"/>
                    <a:pt x="24536" y="18085"/>
                  </a:cubicBezTo>
                  <a:lnTo>
                    <a:pt x="85674" y="173050"/>
                  </a:lnTo>
                  <a:cubicBezTo>
                    <a:pt x="87109" y="176784"/>
                    <a:pt x="87681" y="179375"/>
                    <a:pt x="87681" y="181673"/>
                  </a:cubicBezTo>
                  <a:cubicBezTo>
                    <a:pt x="87681" y="190564"/>
                    <a:pt x="80797" y="197739"/>
                    <a:pt x="71895" y="197739"/>
                  </a:cubicBezTo>
                  <a:cubicBezTo>
                    <a:pt x="63868" y="197739"/>
                    <a:pt x="58979" y="193725"/>
                    <a:pt x="56109" y="186258"/>
                  </a:cubicBezTo>
                  <a:lnTo>
                    <a:pt x="42329" y="150673"/>
                  </a:lnTo>
                  <a:lnTo>
                    <a:pt x="0" y="150673"/>
                  </a:lnTo>
                  <a:lnTo>
                    <a:pt x="0" y="121679"/>
                  </a:lnTo>
                  <a:lnTo>
                    <a:pt x="31140" y="121679"/>
                  </a:lnTo>
                  <a:lnTo>
                    <a:pt x="432" y="42469"/>
                  </a:lnTo>
                  <a:lnTo>
                    <a:pt x="0" y="42469"/>
                  </a:lnTo>
                  <a:lnTo>
                    <a:pt x="0" y="223"/>
                  </a:lnTo>
                  <a:lnTo>
                    <a:pt x="724" y="0"/>
                  </a:lnTo>
                  <a:close/>
                </a:path>
              </a:pathLst>
            </a:custGeom>
            <a:ln w="0" cap="flat">
              <a:miter lim="127000"/>
            </a:ln>
          </p:spPr>
          <p:style>
            <a:lnRef idx="0">
              <a:srgbClr val="000000">
                <a:alpha val="0"/>
              </a:srgbClr>
            </a:lnRef>
            <a:fillRef idx="1">
              <a:srgbClr val="45687E"/>
            </a:fillRef>
            <a:effectRef idx="0">
              <a:scrgbClr r="0" g="0" b="0"/>
            </a:effectRef>
            <a:fontRef idx="none"/>
          </p:style>
          <p:txBody>
            <a:bodyPr/>
            <a:lstStyle/>
            <a:p>
              <a:endParaRPr lang="en-US"/>
            </a:p>
          </p:txBody>
        </p:sp>
        <p:sp>
          <p:nvSpPr>
            <p:cNvPr id="38" name="Shape 278">
              <a:extLst>
                <a:ext uri="{FF2B5EF4-FFF2-40B4-BE49-F238E27FC236}">
                  <a16:creationId xmlns:a16="http://schemas.microsoft.com/office/drawing/2014/main" id="{DA3527E6-5C81-2E48-4987-B1C61F9B794B}"/>
                </a:ext>
              </a:extLst>
            </p:cNvPr>
            <p:cNvSpPr/>
            <p:nvPr/>
          </p:nvSpPr>
          <p:spPr>
            <a:xfrm>
              <a:off x="1457115" y="5473298"/>
              <a:ext cx="166751" cy="198031"/>
            </a:xfrm>
            <a:custGeom>
              <a:avLst/>
              <a:gdLst/>
              <a:ahLst/>
              <a:cxnLst/>
              <a:rect l="0" t="0" r="0" b="0"/>
              <a:pathLst>
                <a:path w="166751" h="198031">
                  <a:moveTo>
                    <a:pt x="21526" y="0"/>
                  </a:moveTo>
                  <a:cubicBezTo>
                    <a:pt x="28410" y="0"/>
                    <a:pt x="35585" y="2578"/>
                    <a:pt x="42482" y="12332"/>
                  </a:cubicBezTo>
                  <a:lnTo>
                    <a:pt x="132880" y="141478"/>
                  </a:lnTo>
                  <a:lnTo>
                    <a:pt x="133172" y="141478"/>
                  </a:lnTo>
                  <a:lnTo>
                    <a:pt x="133172" y="16358"/>
                  </a:lnTo>
                  <a:cubicBezTo>
                    <a:pt x="133172" y="7163"/>
                    <a:pt x="140348" y="0"/>
                    <a:pt x="150101" y="0"/>
                  </a:cubicBezTo>
                  <a:cubicBezTo>
                    <a:pt x="159576" y="0"/>
                    <a:pt x="166751" y="7163"/>
                    <a:pt x="166751" y="16358"/>
                  </a:cubicBezTo>
                  <a:lnTo>
                    <a:pt x="166751" y="176492"/>
                  </a:lnTo>
                  <a:cubicBezTo>
                    <a:pt x="166751" y="188836"/>
                    <a:pt x="157569" y="198031"/>
                    <a:pt x="145517" y="198031"/>
                  </a:cubicBezTo>
                  <a:cubicBezTo>
                    <a:pt x="138341" y="198031"/>
                    <a:pt x="130874" y="194577"/>
                    <a:pt x="123990" y="184823"/>
                  </a:cubicBezTo>
                  <a:lnTo>
                    <a:pt x="34150" y="57112"/>
                  </a:lnTo>
                  <a:lnTo>
                    <a:pt x="33579" y="57112"/>
                  </a:lnTo>
                  <a:lnTo>
                    <a:pt x="33871" y="181382"/>
                  </a:lnTo>
                  <a:cubicBezTo>
                    <a:pt x="33871" y="190564"/>
                    <a:pt x="26403" y="198031"/>
                    <a:pt x="16650" y="198031"/>
                  </a:cubicBezTo>
                  <a:cubicBezTo>
                    <a:pt x="7176" y="198031"/>
                    <a:pt x="0" y="190564"/>
                    <a:pt x="0" y="181382"/>
                  </a:cubicBezTo>
                  <a:lnTo>
                    <a:pt x="0" y="21235"/>
                  </a:lnTo>
                  <a:cubicBezTo>
                    <a:pt x="0" y="9170"/>
                    <a:pt x="9474" y="0"/>
                    <a:pt x="21526" y="0"/>
                  </a:cubicBezTo>
                  <a:close/>
                </a:path>
              </a:pathLst>
            </a:custGeom>
            <a:ln w="0" cap="flat">
              <a:miter lim="127000"/>
            </a:ln>
          </p:spPr>
          <p:style>
            <a:lnRef idx="0">
              <a:srgbClr val="000000">
                <a:alpha val="0"/>
              </a:srgbClr>
            </a:lnRef>
            <a:fillRef idx="1">
              <a:srgbClr val="45687E"/>
            </a:fillRef>
            <a:effectRef idx="0">
              <a:scrgbClr r="0" g="0" b="0"/>
            </a:effectRef>
            <a:fontRef idx="none"/>
          </p:style>
          <p:txBody>
            <a:bodyPr/>
            <a:lstStyle/>
            <a:p>
              <a:endParaRPr lang="en-US"/>
            </a:p>
          </p:txBody>
        </p:sp>
        <p:sp>
          <p:nvSpPr>
            <p:cNvPr id="39" name="Shape 279">
              <a:extLst>
                <a:ext uri="{FF2B5EF4-FFF2-40B4-BE49-F238E27FC236}">
                  <a16:creationId xmlns:a16="http://schemas.microsoft.com/office/drawing/2014/main" id="{231C5AAB-26FE-F575-0754-21B5AB5C0AC3}"/>
                </a:ext>
              </a:extLst>
            </p:cNvPr>
            <p:cNvSpPr/>
            <p:nvPr/>
          </p:nvSpPr>
          <p:spPr>
            <a:xfrm>
              <a:off x="1671518" y="5474716"/>
              <a:ext cx="82372" cy="195173"/>
            </a:xfrm>
            <a:custGeom>
              <a:avLst/>
              <a:gdLst/>
              <a:ahLst/>
              <a:cxnLst/>
              <a:rect l="0" t="0" r="0" b="0"/>
              <a:pathLst>
                <a:path w="82372" h="195173">
                  <a:moveTo>
                    <a:pt x="16650" y="0"/>
                  </a:moveTo>
                  <a:lnTo>
                    <a:pt x="62573" y="0"/>
                  </a:lnTo>
                  <a:lnTo>
                    <a:pt x="82372" y="3493"/>
                  </a:lnTo>
                  <a:lnTo>
                    <a:pt x="82372" y="34321"/>
                  </a:lnTo>
                  <a:lnTo>
                    <a:pt x="61430" y="30709"/>
                  </a:lnTo>
                  <a:lnTo>
                    <a:pt x="34442" y="30709"/>
                  </a:lnTo>
                  <a:lnTo>
                    <a:pt x="34442" y="164465"/>
                  </a:lnTo>
                  <a:lnTo>
                    <a:pt x="61430" y="164465"/>
                  </a:lnTo>
                  <a:lnTo>
                    <a:pt x="82372" y="160863"/>
                  </a:lnTo>
                  <a:lnTo>
                    <a:pt x="82372" y="191644"/>
                  </a:lnTo>
                  <a:lnTo>
                    <a:pt x="62573" y="195173"/>
                  </a:lnTo>
                  <a:lnTo>
                    <a:pt x="16650" y="195173"/>
                  </a:lnTo>
                  <a:cubicBezTo>
                    <a:pt x="7176" y="195173"/>
                    <a:pt x="0" y="187706"/>
                    <a:pt x="0" y="178245"/>
                  </a:cubicBezTo>
                  <a:lnTo>
                    <a:pt x="0" y="17234"/>
                  </a:lnTo>
                  <a:cubicBezTo>
                    <a:pt x="0" y="7468"/>
                    <a:pt x="7176" y="0"/>
                    <a:pt x="16650" y="0"/>
                  </a:cubicBezTo>
                  <a:close/>
                </a:path>
              </a:pathLst>
            </a:custGeom>
            <a:ln w="0" cap="flat">
              <a:miter lim="127000"/>
            </a:ln>
          </p:spPr>
          <p:style>
            <a:lnRef idx="0">
              <a:srgbClr val="000000">
                <a:alpha val="0"/>
              </a:srgbClr>
            </a:lnRef>
            <a:fillRef idx="1">
              <a:srgbClr val="45687E"/>
            </a:fillRef>
            <a:effectRef idx="0">
              <a:scrgbClr r="0" g="0" b="0"/>
            </a:effectRef>
            <a:fontRef idx="none"/>
          </p:style>
          <p:txBody>
            <a:bodyPr/>
            <a:lstStyle/>
            <a:p>
              <a:endParaRPr lang="en-US"/>
            </a:p>
          </p:txBody>
        </p:sp>
        <p:sp>
          <p:nvSpPr>
            <p:cNvPr id="40" name="Shape 280">
              <a:extLst>
                <a:ext uri="{FF2B5EF4-FFF2-40B4-BE49-F238E27FC236}">
                  <a16:creationId xmlns:a16="http://schemas.microsoft.com/office/drawing/2014/main" id="{9C457286-075A-8EDD-EE62-F7EAD2F1226F}"/>
                </a:ext>
              </a:extLst>
            </p:cNvPr>
            <p:cNvSpPr/>
            <p:nvPr/>
          </p:nvSpPr>
          <p:spPr>
            <a:xfrm>
              <a:off x="1753890" y="5478209"/>
              <a:ext cx="83807" cy="188151"/>
            </a:xfrm>
            <a:custGeom>
              <a:avLst/>
              <a:gdLst/>
              <a:ahLst/>
              <a:cxnLst/>
              <a:rect l="0" t="0" r="0" b="0"/>
              <a:pathLst>
                <a:path w="83807" h="188151">
                  <a:moveTo>
                    <a:pt x="0" y="0"/>
                  </a:moveTo>
                  <a:lnTo>
                    <a:pt x="24357" y="4297"/>
                  </a:lnTo>
                  <a:cubicBezTo>
                    <a:pt x="62819" y="19325"/>
                    <a:pt x="83807" y="54413"/>
                    <a:pt x="83807" y="94666"/>
                  </a:cubicBezTo>
                  <a:cubicBezTo>
                    <a:pt x="83807" y="133414"/>
                    <a:pt x="62983" y="168611"/>
                    <a:pt x="24480" y="183787"/>
                  </a:cubicBezTo>
                  <a:lnTo>
                    <a:pt x="0" y="188151"/>
                  </a:lnTo>
                  <a:lnTo>
                    <a:pt x="0" y="157370"/>
                  </a:lnTo>
                  <a:lnTo>
                    <a:pt x="7853" y="156020"/>
                  </a:lnTo>
                  <a:cubicBezTo>
                    <a:pt x="33235" y="146384"/>
                    <a:pt x="47930" y="123507"/>
                    <a:pt x="47930" y="94666"/>
                  </a:cubicBezTo>
                  <a:cubicBezTo>
                    <a:pt x="47930" y="65176"/>
                    <a:pt x="33564" y="41980"/>
                    <a:pt x="8100" y="32226"/>
                  </a:cubicBezTo>
                  <a:lnTo>
                    <a:pt x="0" y="30828"/>
                  </a:lnTo>
                  <a:lnTo>
                    <a:pt x="0" y="0"/>
                  </a:lnTo>
                  <a:close/>
                </a:path>
              </a:pathLst>
            </a:custGeom>
            <a:ln w="0" cap="flat">
              <a:miter lim="127000"/>
            </a:ln>
          </p:spPr>
          <p:style>
            <a:lnRef idx="0">
              <a:srgbClr val="000000">
                <a:alpha val="0"/>
              </a:srgbClr>
            </a:lnRef>
            <a:fillRef idx="1">
              <a:srgbClr val="45687E"/>
            </a:fillRef>
            <a:effectRef idx="0">
              <a:scrgbClr r="0" g="0" b="0"/>
            </a:effectRef>
            <a:fontRef idx="none"/>
          </p:style>
          <p:txBody>
            <a:bodyPr/>
            <a:lstStyle/>
            <a:p>
              <a:endParaRPr lang="en-US"/>
            </a:p>
          </p:txBody>
        </p:sp>
        <p:sp>
          <p:nvSpPr>
            <p:cNvPr id="41" name="Shape 281">
              <a:extLst>
                <a:ext uri="{FF2B5EF4-FFF2-40B4-BE49-F238E27FC236}">
                  <a16:creationId xmlns:a16="http://schemas.microsoft.com/office/drawing/2014/main" id="{F65020B8-D11B-CC97-1FB8-655CC320452E}"/>
                </a:ext>
              </a:extLst>
            </p:cNvPr>
            <p:cNvSpPr/>
            <p:nvPr/>
          </p:nvSpPr>
          <p:spPr>
            <a:xfrm>
              <a:off x="1852638" y="5473517"/>
              <a:ext cx="87388" cy="197520"/>
            </a:xfrm>
            <a:custGeom>
              <a:avLst/>
              <a:gdLst/>
              <a:ahLst/>
              <a:cxnLst/>
              <a:rect l="0" t="0" r="0" b="0"/>
              <a:pathLst>
                <a:path w="87388" h="197520">
                  <a:moveTo>
                    <a:pt x="87388" y="0"/>
                  </a:moveTo>
                  <a:lnTo>
                    <a:pt x="87388" y="42250"/>
                  </a:lnTo>
                  <a:lnTo>
                    <a:pt x="86957" y="42250"/>
                  </a:lnTo>
                  <a:lnTo>
                    <a:pt x="56248" y="121460"/>
                  </a:lnTo>
                  <a:lnTo>
                    <a:pt x="87388" y="121460"/>
                  </a:lnTo>
                  <a:lnTo>
                    <a:pt x="87388" y="150454"/>
                  </a:lnTo>
                  <a:lnTo>
                    <a:pt x="45059" y="150454"/>
                  </a:lnTo>
                  <a:lnTo>
                    <a:pt x="31280" y="186318"/>
                  </a:lnTo>
                  <a:cubicBezTo>
                    <a:pt x="28410" y="193506"/>
                    <a:pt x="22669" y="197520"/>
                    <a:pt x="15786" y="197520"/>
                  </a:cubicBezTo>
                  <a:cubicBezTo>
                    <a:pt x="6604" y="197520"/>
                    <a:pt x="0" y="190345"/>
                    <a:pt x="0" y="181454"/>
                  </a:cubicBezTo>
                  <a:cubicBezTo>
                    <a:pt x="0" y="178864"/>
                    <a:pt x="571" y="176273"/>
                    <a:pt x="1714" y="173123"/>
                  </a:cubicBezTo>
                  <a:lnTo>
                    <a:pt x="63995" y="17866"/>
                  </a:lnTo>
                  <a:cubicBezTo>
                    <a:pt x="66434" y="11547"/>
                    <a:pt x="69948" y="7026"/>
                    <a:pt x="74109" y="4085"/>
                  </a:cubicBezTo>
                  <a:lnTo>
                    <a:pt x="87388" y="0"/>
                  </a:lnTo>
                  <a:close/>
                </a:path>
              </a:pathLst>
            </a:custGeom>
            <a:ln w="0" cap="flat">
              <a:miter lim="127000"/>
            </a:ln>
          </p:spPr>
          <p:style>
            <a:lnRef idx="0">
              <a:srgbClr val="000000">
                <a:alpha val="0"/>
              </a:srgbClr>
            </a:lnRef>
            <a:fillRef idx="1">
              <a:srgbClr val="45687E"/>
            </a:fillRef>
            <a:effectRef idx="0">
              <a:scrgbClr r="0" g="0" b="0"/>
            </a:effectRef>
            <a:fontRef idx="none"/>
          </p:style>
          <p:txBody>
            <a:bodyPr/>
            <a:lstStyle/>
            <a:p>
              <a:endParaRPr lang="en-US"/>
            </a:p>
          </p:txBody>
        </p:sp>
        <p:sp>
          <p:nvSpPr>
            <p:cNvPr id="42" name="Shape 282">
              <a:extLst>
                <a:ext uri="{FF2B5EF4-FFF2-40B4-BE49-F238E27FC236}">
                  <a16:creationId xmlns:a16="http://schemas.microsoft.com/office/drawing/2014/main" id="{34B816F2-6665-DA5A-2A59-96C401B900AB}"/>
                </a:ext>
              </a:extLst>
            </p:cNvPr>
            <p:cNvSpPr/>
            <p:nvPr/>
          </p:nvSpPr>
          <p:spPr>
            <a:xfrm>
              <a:off x="1940027" y="5473298"/>
              <a:ext cx="87681" cy="197739"/>
            </a:xfrm>
            <a:custGeom>
              <a:avLst/>
              <a:gdLst/>
              <a:ahLst/>
              <a:cxnLst/>
              <a:rect l="0" t="0" r="0" b="0"/>
              <a:pathLst>
                <a:path w="87681" h="197739">
                  <a:moveTo>
                    <a:pt x="711" y="0"/>
                  </a:moveTo>
                  <a:cubicBezTo>
                    <a:pt x="10478" y="0"/>
                    <a:pt x="19660" y="5728"/>
                    <a:pt x="24536" y="18085"/>
                  </a:cubicBezTo>
                  <a:lnTo>
                    <a:pt x="85662" y="173050"/>
                  </a:lnTo>
                  <a:cubicBezTo>
                    <a:pt x="87097" y="176784"/>
                    <a:pt x="87681" y="179375"/>
                    <a:pt x="87681" y="181673"/>
                  </a:cubicBezTo>
                  <a:cubicBezTo>
                    <a:pt x="87681" y="190564"/>
                    <a:pt x="80785" y="197739"/>
                    <a:pt x="71882" y="197739"/>
                  </a:cubicBezTo>
                  <a:cubicBezTo>
                    <a:pt x="63856" y="197739"/>
                    <a:pt x="58979" y="193725"/>
                    <a:pt x="56109" y="186258"/>
                  </a:cubicBezTo>
                  <a:lnTo>
                    <a:pt x="42329" y="150673"/>
                  </a:lnTo>
                  <a:lnTo>
                    <a:pt x="0" y="150673"/>
                  </a:lnTo>
                  <a:lnTo>
                    <a:pt x="0" y="121679"/>
                  </a:lnTo>
                  <a:lnTo>
                    <a:pt x="31141" y="121679"/>
                  </a:lnTo>
                  <a:lnTo>
                    <a:pt x="432" y="42469"/>
                  </a:lnTo>
                  <a:lnTo>
                    <a:pt x="0" y="42469"/>
                  </a:lnTo>
                  <a:lnTo>
                    <a:pt x="0" y="219"/>
                  </a:lnTo>
                  <a:lnTo>
                    <a:pt x="711" y="0"/>
                  </a:lnTo>
                  <a:close/>
                </a:path>
              </a:pathLst>
            </a:custGeom>
            <a:ln w="0" cap="flat">
              <a:miter lim="127000"/>
            </a:ln>
          </p:spPr>
          <p:style>
            <a:lnRef idx="0">
              <a:srgbClr val="000000">
                <a:alpha val="0"/>
              </a:srgbClr>
            </a:lnRef>
            <a:fillRef idx="1">
              <a:srgbClr val="45687E"/>
            </a:fillRef>
            <a:effectRef idx="0">
              <a:scrgbClr r="0" g="0" b="0"/>
            </a:effectRef>
            <a:fontRef idx="none"/>
          </p:style>
          <p:txBody>
            <a:bodyPr/>
            <a:lstStyle/>
            <a:p>
              <a:endParaRPr lang="en-US"/>
            </a:p>
          </p:txBody>
        </p:sp>
        <p:sp>
          <p:nvSpPr>
            <p:cNvPr id="43" name="Shape 283">
              <a:extLst>
                <a:ext uri="{FF2B5EF4-FFF2-40B4-BE49-F238E27FC236}">
                  <a16:creationId xmlns:a16="http://schemas.microsoft.com/office/drawing/2014/main" id="{BA4FBD2B-B35F-83E8-D644-37A7ED739653}"/>
                </a:ext>
              </a:extLst>
            </p:cNvPr>
            <p:cNvSpPr/>
            <p:nvPr/>
          </p:nvSpPr>
          <p:spPr>
            <a:xfrm>
              <a:off x="2057269" y="5474720"/>
              <a:ext cx="64865" cy="196608"/>
            </a:xfrm>
            <a:custGeom>
              <a:avLst/>
              <a:gdLst/>
              <a:ahLst/>
              <a:cxnLst/>
              <a:rect l="0" t="0" r="0" b="0"/>
              <a:pathLst>
                <a:path w="64865" h="196608">
                  <a:moveTo>
                    <a:pt x="16942" y="0"/>
                  </a:moveTo>
                  <a:lnTo>
                    <a:pt x="62573" y="0"/>
                  </a:lnTo>
                  <a:lnTo>
                    <a:pt x="64865" y="370"/>
                  </a:lnTo>
                  <a:lnTo>
                    <a:pt x="64865" y="32138"/>
                  </a:lnTo>
                  <a:lnTo>
                    <a:pt x="60274" y="30709"/>
                  </a:lnTo>
                  <a:lnTo>
                    <a:pt x="34442" y="30709"/>
                  </a:lnTo>
                  <a:lnTo>
                    <a:pt x="34442" y="92710"/>
                  </a:lnTo>
                  <a:lnTo>
                    <a:pt x="59703" y="92710"/>
                  </a:lnTo>
                  <a:lnTo>
                    <a:pt x="64865" y="91133"/>
                  </a:lnTo>
                  <a:lnTo>
                    <a:pt x="64865" y="129232"/>
                  </a:lnTo>
                  <a:lnTo>
                    <a:pt x="58839" y="121691"/>
                  </a:lnTo>
                  <a:lnTo>
                    <a:pt x="34442" y="121691"/>
                  </a:lnTo>
                  <a:lnTo>
                    <a:pt x="34442" y="179374"/>
                  </a:lnTo>
                  <a:cubicBezTo>
                    <a:pt x="34442" y="188849"/>
                    <a:pt x="26988" y="196608"/>
                    <a:pt x="17221" y="196608"/>
                  </a:cubicBezTo>
                  <a:cubicBezTo>
                    <a:pt x="7468" y="196608"/>
                    <a:pt x="0" y="188849"/>
                    <a:pt x="0" y="179374"/>
                  </a:cubicBezTo>
                  <a:lnTo>
                    <a:pt x="0" y="16662"/>
                  </a:lnTo>
                  <a:cubicBezTo>
                    <a:pt x="0" y="7760"/>
                    <a:pt x="7468" y="0"/>
                    <a:pt x="16942" y="0"/>
                  </a:cubicBezTo>
                  <a:close/>
                </a:path>
              </a:pathLst>
            </a:custGeom>
            <a:ln w="0" cap="flat">
              <a:miter lim="127000"/>
            </a:ln>
          </p:spPr>
          <p:style>
            <a:lnRef idx="0">
              <a:srgbClr val="000000">
                <a:alpha val="0"/>
              </a:srgbClr>
            </a:lnRef>
            <a:fillRef idx="1">
              <a:srgbClr val="45687E"/>
            </a:fillRef>
            <a:effectRef idx="0">
              <a:scrgbClr r="0" g="0" b="0"/>
            </a:effectRef>
            <a:fontRef idx="none"/>
          </p:style>
          <p:txBody>
            <a:bodyPr/>
            <a:lstStyle/>
            <a:p>
              <a:endParaRPr lang="en-US"/>
            </a:p>
          </p:txBody>
        </p:sp>
        <p:sp>
          <p:nvSpPr>
            <p:cNvPr id="44" name="Shape 284">
              <a:extLst>
                <a:ext uri="{FF2B5EF4-FFF2-40B4-BE49-F238E27FC236}">
                  <a16:creationId xmlns:a16="http://schemas.microsoft.com/office/drawing/2014/main" id="{1BAC2F33-3221-EDFA-8351-38BA29AFD1DA}"/>
                </a:ext>
              </a:extLst>
            </p:cNvPr>
            <p:cNvSpPr/>
            <p:nvPr/>
          </p:nvSpPr>
          <p:spPr>
            <a:xfrm>
              <a:off x="2122135" y="5475090"/>
              <a:ext cx="78632" cy="196238"/>
            </a:xfrm>
            <a:custGeom>
              <a:avLst/>
              <a:gdLst/>
              <a:ahLst/>
              <a:cxnLst/>
              <a:rect l="0" t="0" r="0" b="0"/>
              <a:pathLst>
                <a:path w="78632" h="196238">
                  <a:moveTo>
                    <a:pt x="0" y="0"/>
                  </a:moveTo>
                  <a:lnTo>
                    <a:pt x="27266" y="4404"/>
                  </a:lnTo>
                  <a:cubicBezTo>
                    <a:pt x="52771" y="13609"/>
                    <a:pt x="66008" y="35088"/>
                    <a:pt x="66008" y="59625"/>
                  </a:cubicBezTo>
                  <a:cubicBezTo>
                    <a:pt x="66008" y="85735"/>
                    <a:pt x="51086" y="104964"/>
                    <a:pt x="29559" y="114730"/>
                  </a:cubicBezTo>
                  <a:lnTo>
                    <a:pt x="73755" y="166952"/>
                  </a:lnTo>
                  <a:cubicBezTo>
                    <a:pt x="76626" y="170115"/>
                    <a:pt x="78632" y="173849"/>
                    <a:pt x="78632" y="179296"/>
                  </a:cubicBezTo>
                  <a:cubicBezTo>
                    <a:pt x="78632" y="188771"/>
                    <a:pt x="71177" y="196238"/>
                    <a:pt x="61995" y="196238"/>
                  </a:cubicBezTo>
                  <a:cubicBezTo>
                    <a:pt x="56534" y="196238"/>
                    <a:pt x="51657" y="193647"/>
                    <a:pt x="47644" y="188479"/>
                  </a:cubicBezTo>
                  <a:lnTo>
                    <a:pt x="0" y="128862"/>
                  </a:lnTo>
                  <a:lnTo>
                    <a:pt x="0" y="90763"/>
                  </a:lnTo>
                  <a:lnTo>
                    <a:pt x="20807" y="84410"/>
                  </a:lnTo>
                  <a:cubicBezTo>
                    <a:pt x="26978" y="79208"/>
                    <a:pt x="30423" y="71531"/>
                    <a:pt x="30423" y="61631"/>
                  </a:cubicBezTo>
                  <a:cubicBezTo>
                    <a:pt x="30423" y="51300"/>
                    <a:pt x="26908" y="43476"/>
                    <a:pt x="20774" y="38236"/>
                  </a:cubicBezTo>
                  <a:lnTo>
                    <a:pt x="0" y="31768"/>
                  </a:lnTo>
                  <a:lnTo>
                    <a:pt x="0" y="0"/>
                  </a:lnTo>
                  <a:close/>
                </a:path>
              </a:pathLst>
            </a:custGeom>
            <a:ln w="0" cap="flat">
              <a:miter lim="127000"/>
            </a:ln>
          </p:spPr>
          <p:style>
            <a:lnRef idx="0">
              <a:srgbClr val="000000">
                <a:alpha val="0"/>
              </a:srgbClr>
            </a:lnRef>
            <a:fillRef idx="1">
              <a:srgbClr val="45687E"/>
            </a:fillRef>
            <a:effectRef idx="0">
              <a:scrgbClr r="0" g="0" b="0"/>
            </a:effectRef>
            <a:fontRef idx="none"/>
          </p:style>
          <p:txBody>
            <a:bodyPr/>
            <a:lstStyle/>
            <a:p>
              <a:endParaRPr lang="en-US"/>
            </a:p>
          </p:txBody>
        </p:sp>
        <p:sp>
          <p:nvSpPr>
            <p:cNvPr id="45" name="Shape 285">
              <a:extLst>
                <a:ext uri="{FF2B5EF4-FFF2-40B4-BE49-F238E27FC236}">
                  <a16:creationId xmlns:a16="http://schemas.microsoft.com/office/drawing/2014/main" id="{A22960C0-0B0D-3C28-055E-9A4914373090}"/>
                </a:ext>
              </a:extLst>
            </p:cNvPr>
            <p:cNvSpPr/>
            <p:nvPr/>
          </p:nvSpPr>
          <p:spPr>
            <a:xfrm>
              <a:off x="2232637" y="5474716"/>
              <a:ext cx="82372" cy="195173"/>
            </a:xfrm>
            <a:custGeom>
              <a:avLst/>
              <a:gdLst/>
              <a:ahLst/>
              <a:cxnLst/>
              <a:rect l="0" t="0" r="0" b="0"/>
              <a:pathLst>
                <a:path w="82372" h="195173">
                  <a:moveTo>
                    <a:pt x="16650" y="0"/>
                  </a:moveTo>
                  <a:lnTo>
                    <a:pt x="62573" y="0"/>
                  </a:lnTo>
                  <a:lnTo>
                    <a:pt x="82372" y="3493"/>
                  </a:lnTo>
                  <a:lnTo>
                    <a:pt x="82372" y="34321"/>
                  </a:lnTo>
                  <a:lnTo>
                    <a:pt x="61430" y="30709"/>
                  </a:lnTo>
                  <a:lnTo>
                    <a:pt x="34442" y="30709"/>
                  </a:lnTo>
                  <a:lnTo>
                    <a:pt x="34442" y="164465"/>
                  </a:lnTo>
                  <a:lnTo>
                    <a:pt x="61430" y="164465"/>
                  </a:lnTo>
                  <a:lnTo>
                    <a:pt x="82372" y="160863"/>
                  </a:lnTo>
                  <a:lnTo>
                    <a:pt x="82372" y="191644"/>
                  </a:lnTo>
                  <a:lnTo>
                    <a:pt x="62573" y="195173"/>
                  </a:lnTo>
                  <a:lnTo>
                    <a:pt x="16650" y="195173"/>
                  </a:lnTo>
                  <a:cubicBezTo>
                    <a:pt x="7175" y="195173"/>
                    <a:pt x="0" y="187706"/>
                    <a:pt x="0" y="178245"/>
                  </a:cubicBezTo>
                  <a:lnTo>
                    <a:pt x="0" y="17234"/>
                  </a:lnTo>
                  <a:cubicBezTo>
                    <a:pt x="0" y="7468"/>
                    <a:pt x="7175" y="0"/>
                    <a:pt x="16650" y="0"/>
                  </a:cubicBezTo>
                  <a:close/>
                </a:path>
              </a:pathLst>
            </a:custGeom>
            <a:ln w="0" cap="flat">
              <a:miter lim="127000"/>
            </a:ln>
          </p:spPr>
          <p:style>
            <a:lnRef idx="0">
              <a:srgbClr val="000000">
                <a:alpha val="0"/>
              </a:srgbClr>
            </a:lnRef>
            <a:fillRef idx="1">
              <a:srgbClr val="45687E"/>
            </a:fillRef>
            <a:effectRef idx="0">
              <a:scrgbClr r="0" g="0" b="0"/>
            </a:effectRef>
            <a:fontRef idx="none"/>
          </p:style>
          <p:txBody>
            <a:bodyPr/>
            <a:lstStyle/>
            <a:p>
              <a:endParaRPr lang="en-US"/>
            </a:p>
          </p:txBody>
        </p:sp>
        <p:sp>
          <p:nvSpPr>
            <p:cNvPr id="46" name="Shape 286">
              <a:extLst>
                <a:ext uri="{FF2B5EF4-FFF2-40B4-BE49-F238E27FC236}">
                  <a16:creationId xmlns:a16="http://schemas.microsoft.com/office/drawing/2014/main" id="{AF06E805-00C1-7F6C-5C69-6288F4B38ACC}"/>
                </a:ext>
              </a:extLst>
            </p:cNvPr>
            <p:cNvSpPr/>
            <p:nvPr/>
          </p:nvSpPr>
          <p:spPr>
            <a:xfrm>
              <a:off x="2315009" y="5478209"/>
              <a:ext cx="83807" cy="188151"/>
            </a:xfrm>
            <a:custGeom>
              <a:avLst/>
              <a:gdLst/>
              <a:ahLst/>
              <a:cxnLst/>
              <a:rect l="0" t="0" r="0" b="0"/>
              <a:pathLst>
                <a:path w="83807" h="188151">
                  <a:moveTo>
                    <a:pt x="0" y="0"/>
                  </a:moveTo>
                  <a:lnTo>
                    <a:pt x="24357" y="4297"/>
                  </a:lnTo>
                  <a:cubicBezTo>
                    <a:pt x="62819" y="19325"/>
                    <a:pt x="83807" y="54413"/>
                    <a:pt x="83807" y="94666"/>
                  </a:cubicBezTo>
                  <a:cubicBezTo>
                    <a:pt x="83807" y="133414"/>
                    <a:pt x="62983" y="168611"/>
                    <a:pt x="24480" y="183787"/>
                  </a:cubicBezTo>
                  <a:lnTo>
                    <a:pt x="0" y="188151"/>
                  </a:lnTo>
                  <a:lnTo>
                    <a:pt x="0" y="157370"/>
                  </a:lnTo>
                  <a:lnTo>
                    <a:pt x="7853" y="156020"/>
                  </a:lnTo>
                  <a:cubicBezTo>
                    <a:pt x="33235" y="146384"/>
                    <a:pt x="47930" y="123507"/>
                    <a:pt x="47930" y="94666"/>
                  </a:cubicBezTo>
                  <a:cubicBezTo>
                    <a:pt x="47930" y="65176"/>
                    <a:pt x="33564" y="41980"/>
                    <a:pt x="8100" y="32226"/>
                  </a:cubicBezTo>
                  <a:lnTo>
                    <a:pt x="0" y="30828"/>
                  </a:lnTo>
                  <a:lnTo>
                    <a:pt x="0" y="0"/>
                  </a:lnTo>
                  <a:close/>
                </a:path>
              </a:pathLst>
            </a:custGeom>
            <a:ln w="0" cap="flat">
              <a:miter lim="127000"/>
            </a:ln>
          </p:spPr>
          <p:style>
            <a:lnRef idx="0">
              <a:srgbClr val="000000">
                <a:alpha val="0"/>
              </a:srgbClr>
            </a:lnRef>
            <a:fillRef idx="1">
              <a:srgbClr val="45687E"/>
            </a:fillRef>
            <a:effectRef idx="0">
              <a:scrgbClr r="0" g="0" b="0"/>
            </a:effectRef>
            <a:fontRef idx="none"/>
          </p:style>
          <p:txBody>
            <a:bodyPr/>
            <a:lstStyle/>
            <a:p>
              <a:endParaRPr lang="en-US"/>
            </a:p>
          </p:txBody>
        </p:sp>
        <p:sp>
          <p:nvSpPr>
            <p:cNvPr id="47" name="Shape 287">
              <a:extLst>
                <a:ext uri="{FF2B5EF4-FFF2-40B4-BE49-F238E27FC236}">
                  <a16:creationId xmlns:a16="http://schemas.microsoft.com/office/drawing/2014/main" id="{95924A4A-FF96-80A7-5BB7-53DDE3119AA1}"/>
                </a:ext>
              </a:extLst>
            </p:cNvPr>
            <p:cNvSpPr/>
            <p:nvPr/>
          </p:nvSpPr>
          <p:spPr>
            <a:xfrm>
              <a:off x="2505374" y="5491340"/>
              <a:ext cx="104483" cy="179807"/>
            </a:xfrm>
            <a:custGeom>
              <a:avLst/>
              <a:gdLst/>
              <a:ahLst/>
              <a:cxnLst/>
              <a:rect l="0" t="0" r="0" b="0"/>
              <a:pathLst>
                <a:path w="104483" h="179807">
                  <a:moveTo>
                    <a:pt x="15227" y="0"/>
                  </a:moveTo>
                  <a:lnTo>
                    <a:pt x="90043" y="0"/>
                  </a:lnTo>
                  <a:cubicBezTo>
                    <a:pt x="98171" y="0"/>
                    <a:pt x="104483" y="6299"/>
                    <a:pt x="104483" y="14173"/>
                  </a:cubicBezTo>
                  <a:cubicBezTo>
                    <a:pt x="104483" y="21793"/>
                    <a:pt x="98171" y="28080"/>
                    <a:pt x="90043" y="28080"/>
                  </a:cubicBezTo>
                  <a:lnTo>
                    <a:pt x="31496" y="28080"/>
                  </a:lnTo>
                  <a:lnTo>
                    <a:pt x="31496" y="79019"/>
                  </a:lnTo>
                  <a:lnTo>
                    <a:pt x="82690" y="79019"/>
                  </a:lnTo>
                  <a:cubicBezTo>
                    <a:pt x="90564" y="79019"/>
                    <a:pt x="96596" y="85039"/>
                    <a:pt x="96596" y="92913"/>
                  </a:cubicBezTo>
                  <a:cubicBezTo>
                    <a:pt x="96596" y="100533"/>
                    <a:pt x="90564" y="106579"/>
                    <a:pt x="82690" y="106579"/>
                  </a:cubicBezTo>
                  <a:lnTo>
                    <a:pt x="31496" y="106579"/>
                  </a:lnTo>
                  <a:lnTo>
                    <a:pt x="31496" y="164058"/>
                  </a:lnTo>
                  <a:cubicBezTo>
                    <a:pt x="31496" y="172733"/>
                    <a:pt x="24930" y="179807"/>
                    <a:pt x="15748" y="179807"/>
                  </a:cubicBezTo>
                  <a:cubicBezTo>
                    <a:pt x="6833" y="179807"/>
                    <a:pt x="0" y="172733"/>
                    <a:pt x="0" y="164058"/>
                  </a:cubicBezTo>
                  <a:lnTo>
                    <a:pt x="0" y="15748"/>
                  </a:lnTo>
                  <a:cubicBezTo>
                    <a:pt x="0" y="6820"/>
                    <a:pt x="6566" y="0"/>
                    <a:pt x="15227"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48" name="Shape 288">
              <a:extLst>
                <a:ext uri="{FF2B5EF4-FFF2-40B4-BE49-F238E27FC236}">
                  <a16:creationId xmlns:a16="http://schemas.microsoft.com/office/drawing/2014/main" id="{CCE15CA6-6D42-1081-5BE0-440212118013}"/>
                </a:ext>
              </a:extLst>
            </p:cNvPr>
            <p:cNvSpPr/>
            <p:nvPr/>
          </p:nvSpPr>
          <p:spPr>
            <a:xfrm>
              <a:off x="2625338" y="5488767"/>
              <a:ext cx="91091" cy="183644"/>
            </a:xfrm>
            <a:custGeom>
              <a:avLst/>
              <a:gdLst/>
              <a:ahLst/>
              <a:cxnLst/>
              <a:rect l="0" t="0" r="0" b="0"/>
              <a:pathLst>
                <a:path w="91091" h="183644">
                  <a:moveTo>
                    <a:pt x="91091" y="0"/>
                  </a:moveTo>
                  <a:lnTo>
                    <a:pt x="91091" y="28613"/>
                  </a:lnTo>
                  <a:lnTo>
                    <a:pt x="69208" y="32836"/>
                  </a:lnTo>
                  <a:cubicBezTo>
                    <a:pt x="48352" y="41275"/>
                    <a:pt x="32550" y="61894"/>
                    <a:pt x="32550" y="91822"/>
                  </a:cubicBezTo>
                  <a:cubicBezTo>
                    <a:pt x="32550" y="121749"/>
                    <a:pt x="48352" y="142369"/>
                    <a:pt x="69208" y="150808"/>
                  </a:cubicBezTo>
                  <a:lnTo>
                    <a:pt x="91091" y="155030"/>
                  </a:lnTo>
                  <a:lnTo>
                    <a:pt x="91091" y="183644"/>
                  </a:lnTo>
                  <a:lnTo>
                    <a:pt x="55593" y="176870"/>
                  </a:lnTo>
                  <a:cubicBezTo>
                    <a:pt x="22739" y="163583"/>
                    <a:pt x="0" y="131988"/>
                    <a:pt x="0" y="91822"/>
                  </a:cubicBezTo>
                  <a:cubicBezTo>
                    <a:pt x="0" y="52045"/>
                    <a:pt x="22739" y="20255"/>
                    <a:pt x="55593" y="6846"/>
                  </a:cubicBezTo>
                  <a:lnTo>
                    <a:pt x="91091" y="0"/>
                  </a:ln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49" name="Shape 289">
              <a:extLst>
                <a:ext uri="{FF2B5EF4-FFF2-40B4-BE49-F238E27FC236}">
                  <a16:creationId xmlns:a16="http://schemas.microsoft.com/office/drawing/2014/main" id="{FBF2DE62-6559-F60A-0591-35C79C87A57C}"/>
                </a:ext>
              </a:extLst>
            </p:cNvPr>
            <p:cNvSpPr/>
            <p:nvPr/>
          </p:nvSpPr>
          <p:spPr>
            <a:xfrm>
              <a:off x="2716429" y="5488716"/>
              <a:ext cx="91357" cy="183744"/>
            </a:xfrm>
            <a:custGeom>
              <a:avLst/>
              <a:gdLst/>
              <a:ahLst/>
              <a:cxnLst/>
              <a:rect l="0" t="0" r="0" b="0"/>
              <a:pathLst>
                <a:path w="91357" h="183744">
                  <a:moveTo>
                    <a:pt x="260" y="0"/>
                  </a:moveTo>
                  <a:cubicBezTo>
                    <a:pt x="51200" y="0"/>
                    <a:pt x="91357" y="38836"/>
                    <a:pt x="91357" y="91872"/>
                  </a:cubicBezTo>
                  <a:cubicBezTo>
                    <a:pt x="91357" y="145428"/>
                    <a:pt x="51200" y="183744"/>
                    <a:pt x="260" y="183744"/>
                  </a:cubicBezTo>
                  <a:lnTo>
                    <a:pt x="0" y="183694"/>
                  </a:lnTo>
                  <a:lnTo>
                    <a:pt x="0" y="155080"/>
                  </a:lnTo>
                  <a:lnTo>
                    <a:pt x="260" y="155131"/>
                  </a:lnTo>
                  <a:cubicBezTo>
                    <a:pt x="30982" y="155131"/>
                    <a:pt x="58541" y="131776"/>
                    <a:pt x="58541" y="91872"/>
                  </a:cubicBezTo>
                  <a:cubicBezTo>
                    <a:pt x="58541" y="51968"/>
                    <a:pt x="30982" y="28613"/>
                    <a:pt x="260" y="28613"/>
                  </a:cubicBezTo>
                  <a:lnTo>
                    <a:pt x="0" y="28664"/>
                  </a:lnTo>
                  <a:lnTo>
                    <a:pt x="0" y="50"/>
                  </a:lnTo>
                  <a:lnTo>
                    <a:pt x="260" y="0"/>
                  </a:ln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50" name="Shape 290">
              <a:extLst>
                <a:ext uri="{FF2B5EF4-FFF2-40B4-BE49-F238E27FC236}">
                  <a16:creationId xmlns:a16="http://schemas.microsoft.com/office/drawing/2014/main" id="{220E83C0-23CF-9AD9-E003-7DBCE864F1A9}"/>
                </a:ext>
              </a:extLst>
            </p:cNvPr>
            <p:cNvSpPr/>
            <p:nvPr/>
          </p:nvSpPr>
          <p:spPr>
            <a:xfrm>
              <a:off x="2841124" y="5491340"/>
              <a:ext cx="59322" cy="179806"/>
            </a:xfrm>
            <a:custGeom>
              <a:avLst/>
              <a:gdLst/>
              <a:ahLst/>
              <a:cxnLst/>
              <a:rect l="0" t="0" r="0" b="0"/>
              <a:pathLst>
                <a:path w="59322" h="179806">
                  <a:moveTo>
                    <a:pt x="15481" y="0"/>
                  </a:moveTo>
                  <a:lnTo>
                    <a:pt x="57226" y="0"/>
                  </a:lnTo>
                  <a:lnTo>
                    <a:pt x="59322" y="338"/>
                  </a:lnTo>
                  <a:lnTo>
                    <a:pt x="59322" y="29388"/>
                  </a:lnTo>
                  <a:lnTo>
                    <a:pt x="55118" y="28079"/>
                  </a:lnTo>
                  <a:lnTo>
                    <a:pt x="31496" y="28079"/>
                  </a:lnTo>
                  <a:lnTo>
                    <a:pt x="31496" y="84785"/>
                  </a:lnTo>
                  <a:lnTo>
                    <a:pt x="54597" y="84785"/>
                  </a:lnTo>
                  <a:lnTo>
                    <a:pt x="59322" y="83343"/>
                  </a:lnTo>
                  <a:lnTo>
                    <a:pt x="59322" y="118199"/>
                  </a:lnTo>
                  <a:lnTo>
                    <a:pt x="53810" y="111303"/>
                  </a:lnTo>
                  <a:lnTo>
                    <a:pt x="31496" y="111303"/>
                  </a:lnTo>
                  <a:lnTo>
                    <a:pt x="31496" y="164059"/>
                  </a:lnTo>
                  <a:cubicBezTo>
                    <a:pt x="31496" y="172732"/>
                    <a:pt x="24663" y="179806"/>
                    <a:pt x="15748" y="179806"/>
                  </a:cubicBezTo>
                  <a:cubicBezTo>
                    <a:pt x="6820" y="179806"/>
                    <a:pt x="0" y="172732"/>
                    <a:pt x="0" y="164059"/>
                  </a:cubicBezTo>
                  <a:lnTo>
                    <a:pt x="0" y="15215"/>
                  </a:lnTo>
                  <a:cubicBezTo>
                    <a:pt x="0" y="7086"/>
                    <a:pt x="6820" y="0"/>
                    <a:pt x="15481"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51" name="Shape 291">
              <a:extLst>
                <a:ext uri="{FF2B5EF4-FFF2-40B4-BE49-F238E27FC236}">
                  <a16:creationId xmlns:a16="http://schemas.microsoft.com/office/drawing/2014/main" id="{B3040DA8-1830-AFA7-16B5-705234325049}"/>
                </a:ext>
              </a:extLst>
            </p:cNvPr>
            <p:cNvSpPr/>
            <p:nvPr/>
          </p:nvSpPr>
          <p:spPr>
            <a:xfrm>
              <a:off x="2900445" y="5491678"/>
              <a:ext cx="71933" cy="179468"/>
            </a:xfrm>
            <a:custGeom>
              <a:avLst/>
              <a:gdLst/>
              <a:ahLst/>
              <a:cxnLst/>
              <a:rect l="0" t="0" r="0" b="0"/>
              <a:pathLst>
                <a:path w="71933" h="179468">
                  <a:moveTo>
                    <a:pt x="0" y="0"/>
                  </a:moveTo>
                  <a:lnTo>
                    <a:pt x="24939" y="4026"/>
                  </a:lnTo>
                  <a:cubicBezTo>
                    <a:pt x="48267" y="12444"/>
                    <a:pt x="60376" y="32085"/>
                    <a:pt x="60376" y="54525"/>
                  </a:cubicBezTo>
                  <a:cubicBezTo>
                    <a:pt x="60376" y="78401"/>
                    <a:pt x="46736" y="96003"/>
                    <a:pt x="27038" y="104919"/>
                  </a:cubicBezTo>
                  <a:lnTo>
                    <a:pt x="67463" y="152709"/>
                  </a:lnTo>
                  <a:cubicBezTo>
                    <a:pt x="70091" y="155605"/>
                    <a:pt x="71933" y="159008"/>
                    <a:pt x="71933" y="163987"/>
                  </a:cubicBezTo>
                  <a:cubicBezTo>
                    <a:pt x="71933" y="172661"/>
                    <a:pt x="65100" y="179468"/>
                    <a:pt x="56706" y="179468"/>
                  </a:cubicBezTo>
                  <a:cubicBezTo>
                    <a:pt x="51714" y="179468"/>
                    <a:pt x="47257" y="177119"/>
                    <a:pt x="43586" y="172394"/>
                  </a:cubicBezTo>
                  <a:lnTo>
                    <a:pt x="0" y="117860"/>
                  </a:lnTo>
                  <a:lnTo>
                    <a:pt x="0" y="83005"/>
                  </a:lnTo>
                  <a:lnTo>
                    <a:pt x="19033" y="77198"/>
                  </a:lnTo>
                  <a:cubicBezTo>
                    <a:pt x="24676" y="72442"/>
                    <a:pt x="27826" y="65422"/>
                    <a:pt x="27826" y="56367"/>
                  </a:cubicBezTo>
                  <a:cubicBezTo>
                    <a:pt x="27826" y="46912"/>
                    <a:pt x="24610" y="39755"/>
                    <a:pt x="18998" y="34963"/>
                  </a:cubicBezTo>
                  <a:lnTo>
                    <a:pt x="0" y="29049"/>
                  </a:lnTo>
                  <a:lnTo>
                    <a:pt x="0" y="0"/>
                  </a:ln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52" name="Shape 292">
              <a:extLst>
                <a:ext uri="{FF2B5EF4-FFF2-40B4-BE49-F238E27FC236}">
                  <a16:creationId xmlns:a16="http://schemas.microsoft.com/office/drawing/2014/main" id="{BD57FE1B-1784-02B4-0566-5855941CDCA7}"/>
                </a:ext>
              </a:extLst>
            </p:cNvPr>
            <p:cNvSpPr/>
            <p:nvPr/>
          </p:nvSpPr>
          <p:spPr>
            <a:xfrm>
              <a:off x="3039042" y="5490225"/>
              <a:ext cx="79940" cy="180673"/>
            </a:xfrm>
            <a:custGeom>
              <a:avLst/>
              <a:gdLst/>
              <a:ahLst/>
              <a:cxnLst/>
              <a:rect l="0" t="0" r="0" b="0"/>
              <a:pathLst>
                <a:path w="79940" h="180673">
                  <a:moveTo>
                    <a:pt x="79940" y="0"/>
                  </a:moveTo>
                  <a:lnTo>
                    <a:pt x="79940" y="38648"/>
                  </a:lnTo>
                  <a:lnTo>
                    <a:pt x="79540" y="38648"/>
                  </a:lnTo>
                  <a:lnTo>
                    <a:pt x="51460" y="111102"/>
                  </a:lnTo>
                  <a:lnTo>
                    <a:pt x="79940" y="111102"/>
                  </a:lnTo>
                  <a:lnTo>
                    <a:pt x="79940" y="137632"/>
                  </a:lnTo>
                  <a:lnTo>
                    <a:pt x="41212" y="137632"/>
                  </a:lnTo>
                  <a:lnTo>
                    <a:pt x="28613" y="170436"/>
                  </a:lnTo>
                  <a:cubicBezTo>
                    <a:pt x="25984" y="176989"/>
                    <a:pt x="20739" y="180673"/>
                    <a:pt x="14453" y="180673"/>
                  </a:cubicBezTo>
                  <a:cubicBezTo>
                    <a:pt x="6045" y="180673"/>
                    <a:pt x="0" y="174119"/>
                    <a:pt x="0" y="165966"/>
                  </a:cubicBezTo>
                  <a:cubicBezTo>
                    <a:pt x="0" y="163603"/>
                    <a:pt x="533" y="161241"/>
                    <a:pt x="1575" y="158359"/>
                  </a:cubicBezTo>
                  <a:lnTo>
                    <a:pt x="58547" y="16334"/>
                  </a:lnTo>
                  <a:cubicBezTo>
                    <a:pt x="60776" y="10562"/>
                    <a:pt x="63989" y="6428"/>
                    <a:pt x="67794" y="3737"/>
                  </a:cubicBezTo>
                  <a:lnTo>
                    <a:pt x="79940" y="0"/>
                  </a:ln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53" name="Shape 293">
              <a:extLst>
                <a:ext uri="{FF2B5EF4-FFF2-40B4-BE49-F238E27FC236}">
                  <a16:creationId xmlns:a16="http://schemas.microsoft.com/office/drawing/2014/main" id="{FB95FBD0-814E-5506-A319-E23928B62BA8}"/>
                </a:ext>
              </a:extLst>
            </p:cNvPr>
            <p:cNvSpPr/>
            <p:nvPr/>
          </p:nvSpPr>
          <p:spPr>
            <a:xfrm>
              <a:off x="3118982" y="5490024"/>
              <a:ext cx="80194" cy="180874"/>
            </a:xfrm>
            <a:custGeom>
              <a:avLst/>
              <a:gdLst/>
              <a:ahLst/>
              <a:cxnLst/>
              <a:rect l="0" t="0" r="0" b="0"/>
              <a:pathLst>
                <a:path w="80194" h="180874">
                  <a:moveTo>
                    <a:pt x="654" y="0"/>
                  </a:moveTo>
                  <a:cubicBezTo>
                    <a:pt x="9582" y="0"/>
                    <a:pt x="17977" y="5245"/>
                    <a:pt x="22434" y="16535"/>
                  </a:cubicBezTo>
                  <a:lnTo>
                    <a:pt x="78353" y="158293"/>
                  </a:lnTo>
                  <a:cubicBezTo>
                    <a:pt x="79673" y="161709"/>
                    <a:pt x="80194" y="164059"/>
                    <a:pt x="80194" y="166167"/>
                  </a:cubicBezTo>
                  <a:cubicBezTo>
                    <a:pt x="80194" y="174320"/>
                    <a:pt x="73895" y="180874"/>
                    <a:pt x="65767" y="180874"/>
                  </a:cubicBezTo>
                  <a:cubicBezTo>
                    <a:pt x="58401" y="180874"/>
                    <a:pt x="53943" y="177190"/>
                    <a:pt x="51327" y="170358"/>
                  </a:cubicBezTo>
                  <a:lnTo>
                    <a:pt x="38716" y="137833"/>
                  </a:lnTo>
                  <a:lnTo>
                    <a:pt x="0" y="137833"/>
                  </a:lnTo>
                  <a:lnTo>
                    <a:pt x="0" y="111303"/>
                  </a:lnTo>
                  <a:lnTo>
                    <a:pt x="28480" y="111303"/>
                  </a:lnTo>
                  <a:lnTo>
                    <a:pt x="387" y="38849"/>
                  </a:lnTo>
                  <a:lnTo>
                    <a:pt x="0" y="38849"/>
                  </a:lnTo>
                  <a:lnTo>
                    <a:pt x="0" y="201"/>
                  </a:lnTo>
                  <a:lnTo>
                    <a:pt x="654" y="0"/>
                  </a:ln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54" name="Shape 294">
              <a:extLst>
                <a:ext uri="{FF2B5EF4-FFF2-40B4-BE49-F238E27FC236}">
                  <a16:creationId xmlns:a16="http://schemas.microsoft.com/office/drawing/2014/main" id="{35C26A14-9471-5D69-F63F-2A864AE58044}"/>
                </a:ext>
              </a:extLst>
            </p:cNvPr>
            <p:cNvSpPr/>
            <p:nvPr/>
          </p:nvSpPr>
          <p:spPr>
            <a:xfrm>
              <a:off x="3213350" y="5488719"/>
              <a:ext cx="121539" cy="183223"/>
            </a:xfrm>
            <a:custGeom>
              <a:avLst/>
              <a:gdLst/>
              <a:ahLst/>
              <a:cxnLst/>
              <a:rect l="0" t="0" r="0" b="0"/>
              <a:pathLst>
                <a:path w="121539" h="183223">
                  <a:moveTo>
                    <a:pt x="65367" y="0"/>
                  </a:moveTo>
                  <a:cubicBezTo>
                    <a:pt x="82690" y="0"/>
                    <a:pt x="95301" y="3404"/>
                    <a:pt x="103950" y="8128"/>
                  </a:cubicBezTo>
                  <a:cubicBezTo>
                    <a:pt x="110782" y="11544"/>
                    <a:pt x="115773" y="16269"/>
                    <a:pt x="115773" y="23089"/>
                  </a:cubicBezTo>
                  <a:cubicBezTo>
                    <a:pt x="115773" y="30175"/>
                    <a:pt x="110782" y="37008"/>
                    <a:pt x="102908" y="37008"/>
                  </a:cubicBezTo>
                  <a:cubicBezTo>
                    <a:pt x="98704" y="37008"/>
                    <a:pt x="94513" y="35179"/>
                    <a:pt x="91885" y="34112"/>
                  </a:cubicBezTo>
                  <a:cubicBezTo>
                    <a:pt x="84798" y="31229"/>
                    <a:pt x="76657" y="28080"/>
                    <a:pt x="65621" y="28080"/>
                  </a:cubicBezTo>
                  <a:cubicBezTo>
                    <a:pt x="48044" y="28080"/>
                    <a:pt x="38595" y="37541"/>
                    <a:pt x="38595" y="48564"/>
                  </a:cubicBezTo>
                  <a:cubicBezTo>
                    <a:pt x="38595" y="64046"/>
                    <a:pt x="56439" y="69824"/>
                    <a:pt x="75082" y="77698"/>
                  </a:cubicBezTo>
                  <a:cubicBezTo>
                    <a:pt x="99758" y="87935"/>
                    <a:pt x="121539" y="100546"/>
                    <a:pt x="121539" y="130721"/>
                  </a:cubicBezTo>
                  <a:cubicBezTo>
                    <a:pt x="121539" y="164326"/>
                    <a:pt x="94513" y="183223"/>
                    <a:pt x="60643" y="183223"/>
                  </a:cubicBezTo>
                  <a:cubicBezTo>
                    <a:pt x="43574" y="183223"/>
                    <a:pt x="25197" y="178778"/>
                    <a:pt x="9715" y="168008"/>
                  </a:cubicBezTo>
                  <a:cubicBezTo>
                    <a:pt x="4204" y="164326"/>
                    <a:pt x="0" y="159601"/>
                    <a:pt x="0" y="152515"/>
                  </a:cubicBezTo>
                  <a:cubicBezTo>
                    <a:pt x="0" y="144640"/>
                    <a:pt x="6299" y="138608"/>
                    <a:pt x="13919" y="138608"/>
                  </a:cubicBezTo>
                  <a:cubicBezTo>
                    <a:pt x="18644" y="138608"/>
                    <a:pt x="22581" y="140703"/>
                    <a:pt x="27305" y="144107"/>
                  </a:cubicBezTo>
                  <a:cubicBezTo>
                    <a:pt x="35966" y="149873"/>
                    <a:pt x="47257" y="155131"/>
                    <a:pt x="62217" y="155131"/>
                  </a:cubicBezTo>
                  <a:cubicBezTo>
                    <a:pt x="79019" y="155131"/>
                    <a:pt x="90310" y="145948"/>
                    <a:pt x="90310" y="132562"/>
                  </a:cubicBezTo>
                  <a:cubicBezTo>
                    <a:pt x="90310" y="117335"/>
                    <a:pt x="74549" y="111811"/>
                    <a:pt x="55918" y="103695"/>
                  </a:cubicBezTo>
                  <a:cubicBezTo>
                    <a:pt x="26772" y="91605"/>
                    <a:pt x="7353" y="78474"/>
                    <a:pt x="7353" y="50394"/>
                  </a:cubicBezTo>
                  <a:cubicBezTo>
                    <a:pt x="7353" y="20993"/>
                    <a:pt x="29401" y="0"/>
                    <a:pt x="65367"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55" name="Shape 295">
              <a:extLst>
                <a:ext uri="{FF2B5EF4-FFF2-40B4-BE49-F238E27FC236}">
                  <a16:creationId xmlns:a16="http://schemas.microsoft.com/office/drawing/2014/main" id="{1B2DF956-61F7-7C49-0EAD-13159EB10704}"/>
                </a:ext>
              </a:extLst>
            </p:cNvPr>
            <p:cNvSpPr/>
            <p:nvPr/>
          </p:nvSpPr>
          <p:spPr>
            <a:xfrm>
              <a:off x="3367178" y="5491349"/>
              <a:ext cx="111570" cy="178498"/>
            </a:xfrm>
            <a:custGeom>
              <a:avLst/>
              <a:gdLst/>
              <a:ahLst/>
              <a:cxnLst/>
              <a:rect l="0" t="0" r="0" b="0"/>
              <a:pathLst>
                <a:path w="111570" h="178498">
                  <a:moveTo>
                    <a:pt x="15240" y="0"/>
                  </a:moveTo>
                  <a:lnTo>
                    <a:pt x="94247" y="0"/>
                  </a:lnTo>
                  <a:cubicBezTo>
                    <a:pt x="102375" y="0"/>
                    <a:pt x="108674" y="6032"/>
                    <a:pt x="108674" y="14173"/>
                  </a:cubicBezTo>
                  <a:cubicBezTo>
                    <a:pt x="108674" y="22034"/>
                    <a:pt x="102375" y="28067"/>
                    <a:pt x="94247" y="28067"/>
                  </a:cubicBezTo>
                  <a:lnTo>
                    <a:pt x="31509" y="28067"/>
                  </a:lnTo>
                  <a:lnTo>
                    <a:pt x="31509" y="75070"/>
                  </a:lnTo>
                  <a:lnTo>
                    <a:pt x="86894" y="75070"/>
                  </a:lnTo>
                  <a:cubicBezTo>
                    <a:pt x="94767" y="75070"/>
                    <a:pt x="100800" y="81102"/>
                    <a:pt x="100800" y="88455"/>
                  </a:cubicBezTo>
                  <a:cubicBezTo>
                    <a:pt x="100800" y="95796"/>
                    <a:pt x="94767" y="101841"/>
                    <a:pt x="86894" y="101841"/>
                  </a:cubicBezTo>
                  <a:lnTo>
                    <a:pt x="31509" y="101841"/>
                  </a:lnTo>
                  <a:lnTo>
                    <a:pt x="31509" y="150393"/>
                  </a:lnTo>
                  <a:lnTo>
                    <a:pt x="97396" y="150393"/>
                  </a:lnTo>
                  <a:cubicBezTo>
                    <a:pt x="105524" y="150393"/>
                    <a:pt x="111570" y="156184"/>
                    <a:pt x="111570" y="164312"/>
                  </a:cubicBezTo>
                  <a:cubicBezTo>
                    <a:pt x="111570" y="172199"/>
                    <a:pt x="105524" y="178498"/>
                    <a:pt x="97396" y="178498"/>
                  </a:cubicBezTo>
                  <a:lnTo>
                    <a:pt x="15240" y="178498"/>
                  </a:lnTo>
                  <a:cubicBezTo>
                    <a:pt x="6566" y="178498"/>
                    <a:pt x="0" y="171665"/>
                    <a:pt x="0" y="163004"/>
                  </a:cubicBezTo>
                  <a:lnTo>
                    <a:pt x="0" y="15748"/>
                  </a:lnTo>
                  <a:cubicBezTo>
                    <a:pt x="0" y="6820"/>
                    <a:pt x="6566" y="0"/>
                    <a:pt x="15240"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56" name="Shape 296">
              <a:extLst>
                <a:ext uri="{FF2B5EF4-FFF2-40B4-BE49-F238E27FC236}">
                  <a16:creationId xmlns:a16="http://schemas.microsoft.com/office/drawing/2014/main" id="{23F5354E-9906-EA0C-AE64-1CBC08469EDB}"/>
                </a:ext>
              </a:extLst>
            </p:cNvPr>
            <p:cNvSpPr/>
            <p:nvPr/>
          </p:nvSpPr>
          <p:spPr>
            <a:xfrm>
              <a:off x="3493966" y="5490225"/>
              <a:ext cx="79940" cy="180673"/>
            </a:xfrm>
            <a:custGeom>
              <a:avLst/>
              <a:gdLst/>
              <a:ahLst/>
              <a:cxnLst/>
              <a:rect l="0" t="0" r="0" b="0"/>
              <a:pathLst>
                <a:path w="79940" h="180673">
                  <a:moveTo>
                    <a:pt x="79940" y="0"/>
                  </a:moveTo>
                  <a:lnTo>
                    <a:pt x="79940" y="38648"/>
                  </a:lnTo>
                  <a:lnTo>
                    <a:pt x="79540" y="38648"/>
                  </a:lnTo>
                  <a:lnTo>
                    <a:pt x="51460" y="111102"/>
                  </a:lnTo>
                  <a:lnTo>
                    <a:pt x="79940" y="111102"/>
                  </a:lnTo>
                  <a:lnTo>
                    <a:pt x="79940" y="137632"/>
                  </a:lnTo>
                  <a:lnTo>
                    <a:pt x="41211" y="137632"/>
                  </a:lnTo>
                  <a:lnTo>
                    <a:pt x="28613" y="170436"/>
                  </a:lnTo>
                  <a:cubicBezTo>
                    <a:pt x="25984" y="176989"/>
                    <a:pt x="20739" y="180673"/>
                    <a:pt x="14440" y="180673"/>
                  </a:cubicBezTo>
                  <a:cubicBezTo>
                    <a:pt x="6045" y="180673"/>
                    <a:pt x="0" y="174119"/>
                    <a:pt x="0" y="165966"/>
                  </a:cubicBezTo>
                  <a:cubicBezTo>
                    <a:pt x="0" y="163603"/>
                    <a:pt x="521" y="161241"/>
                    <a:pt x="1575" y="158359"/>
                  </a:cubicBezTo>
                  <a:lnTo>
                    <a:pt x="58547" y="16334"/>
                  </a:lnTo>
                  <a:cubicBezTo>
                    <a:pt x="60776" y="10562"/>
                    <a:pt x="63989" y="6428"/>
                    <a:pt x="67794" y="3737"/>
                  </a:cubicBezTo>
                  <a:lnTo>
                    <a:pt x="79940" y="0"/>
                  </a:ln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57" name="Shape 297">
              <a:extLst>
                <a:ext uri="{FF2B5EF4-FFF2-40B4-BE49-F238E27FC236}">
                  <a16:creationId xmlns:a16="http://schemas.microsoft.com/office/drawing/2014/main" id="{112115BE-ACD0-2FCA-9D82-E351607524E3}"/>
                </a:ext>
              </a:extLst>
            </p:cNvPr>
            <p:cNvSpPr/>
            <p:nvPr/>
          </p:nvSpPr>
          <p:spPr>
            <a:xfrm>
              <a:off x="3573906" y="5490024"/>
              <a:ext cx="80194" cy="180874"/>
            </a:xfrm>
            <a:custGeom>
              <a:avLst/>
              <a:gdLst/>
              <a:ahLst/>
              <a:cxnLst/>
              <a:rect l="0" t="0" r="0" b="0"/>
              <a:pathLst>
                <a:path w="80194" h="180874">
                  <a:moveTo>
                    <a:pt x="654" y="0"/>
                  </a:moveTo>
                  <a:cubicBezTo>
                    <a:pt x="9582" y="0"/>
                    <a:pt x="17977" y="5245"/>
                    <a:pt x="22434" y="16535"/>
                  </a:cubicBezTo>
                  <a:lnTo>
                    <a:pt x="78353" y="158293"/>
                  </a:lnTo>
                  <a:cubicBezTo>
                    <a:pt x="79661" y="161709"/>
                    <a:pt x="80194" y="164059"/>
                    <a:pt x="80194" y="166167"/>
                  </a:cubicBezTo>
                  <a:cubicBezTo>
                    <a:pt x="80194" y="174320"/>
                    <a:pt x="73895" y="180874"/>
                    <a:pt x="65754" y="180874"/>
                  </a:cubicBezTo>
                  <a:cubicBezTo>
                    <a:pt x="58401" y="180874"/>
                    <a:pt x="53943" y="177190"/>
                    <a:pt x="51314" y="170358"/>
                  </a:cubicBezTo>
                  <a:lnTo>
                    <a:pt x="38716" y="137833"/>
                  </a:lnTo>
                  <a:lnTo>
                    <a:pt x="0" y="137833"/>
                  </a:lnTo>
                  <a:lnTo>
                    <a:pt x="0" y="111303"/>
                  </a:lnTo>
                  <a:lnTo>
                    <a:pt x="28480" y="111303"/>
                  </a:lnTo>
                  <a:lnTo>
                    <a:pt x="387" y="38849"/>
                  </a:lnTo>
                  <a:lnTo>
                    <a:pt x="0" y="38849"/>
                  </a:lnTo>
                  <a:lnTo>
                    <a:pt x="0" y="201"/>
                  </a:lnTo>
                  <a:lnTo>
                    <a:pt x="654" y="0"/>
                  </a:ln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sp>
          <p:nvSpPr>
            <p:cNvPr id="58" name="Shape 298">
              <a:extLst>
                <a:ext uri="{FF2B5EF4-FFF2-40B4-BE49-F238E27FC236}">
                  <a16:creationId xmlns:a16="http://schemas.microsoft.com/office/drawing/2014/main" id="{948EFB77-1CF8-4ECB-285E-A02F7A5B420D}"/>
                </a:ext>
              </a:extLst>
            </p:cNvPr>
            <p:cNvSpPr/>
            <p:nvPr/>
          </p:nvSpPr>
          <p:spPr>
            <a:xfrm>
              <a:off x="3681134" y="5490034"/>
              <a:ext cx="152527" cy="181115"/>
            </a:xfrm>
            <a:custGeom>
              <a:avLst/>
              <a:gdLst/>
              <a:ahLst/>
              <a:cxnLst/>
              <a:rect l="0" t="0" r="0" b="0"/>
              <a:pathLst>
                <a:path w="152527" h="181115">
                  <a:moveTo>
                    <a:pt x="19698" y="0"/>
                  </a:moveTo>
                  <a:cubicBezTo>
                    <a:pt x="25984" y="0"/>
                    <a:pt x="32550" y="2349"/>
                    <a:pt x="38862" y="11278"/>
                  </a:cubicBezTo>
                  <a:lnTo>
                    <a:pt x="121539" y="129413"/>
                  </a:lnTo>
                  <a:lnTo>
                    <a:pt x="121806" y="129413"/>
                  </a:lnTo>
                  <a:lnTo>
                    <a:pt x="121806" y="14948"/>
                  </a:lnTo>
                  <a:cubicBezTo>
                    <a:pt x="121806" y="6553"/>
                    <a:pt x="128372" y="0"/>
                    <a:pt x="137300" y="0"/>
                  </a:cubicBezTo>
                  <a:cubicBezTo>
                    <a:pt x="145961" y="0"/>
                    <a:pt x="152527" y="6553"/>
                    <a:pt x="152527" y="14948"/>
                  </a:cubicBezTo>
                  <a:lnTo>
                    <a:pt x="152527" y="161430"/>
                  </a:lnTo>
                  <a:cubicBezTo>
                    <a:pt x="152527" y="172733"/>
                    <a:pt x="144120" y="181115"/>
                    <a:pt x="133096" y="181115"/>
                  </a:cubicBezTo>
                  <a:cubicBezTo>
                    <a:pt x="126530" y="181115"/>
                    <a:pt x="119710" y="177965"/>
                    <a:pt x="113411" y="169049"/>
                  </a:cubicBezTo>
                  <a:lnTo>
                    <a:pt x="31242" y="52235"/>
                  </a:lnTo>
                  <a:lnTo>
                    <a:pt x="30709" y="52235"/>
                  </a:lnTo>
                  <a:lnTo>
                    <a:pt x="30975" y="165900"/>
                  </a:lnTo>
                  <a:cubicBezTo>
                    <a:pt x="30975" y="174307"/>
                    <a:pt x="24156" y="181115"/>
                    <a:pt x="15227" y="181115"/>
                  </a:cubicBezTo>
                  <a:cubicBezTo>
                    <a:pt x="6566" y="181115"/>
                    <a:pt x="0" y="174307"/>
                    <a:pt x="0" y="165900"/>
                  </a:cubicBezTo>
                  <a:lnTo>
                    <a:pt x="0" y="19418"/>
                  </a:lnTo>
                  <a:cubicBezTo>
                    <a:pt x="0" y="8394"/>
                    <a:pt x="8661" y="0"/>
                    <a:pt x="19698" y="0"/>
                  </a:cubicBezTo>
                  <a:close/>
                </a:path>
              </a:pathLst>
            </a:custGeom>
            <a:ln w="0" cap="flat">
              <a:miter lim="127000"/>
            </a:ln>
          </p:spPr>
          <p:style>
            <a:lnRef idx="0">
              <a:srgbClr val="000000">
                <a:alpha val="0"/>
              </a:srgbClr>
            </a:lnRef>
            <a:fillRef idx="1">
              <a:srgbClr val="2F2925"/>
            </a:fillRef>
            <a:effectRef idx="0">
              <a:scrgbClr r="0" g="0" b="0"/>
            </a:effectRef>
            <a:fontRef idx="none"/>
          </p:style>
          <p:txBody>
            <a:bodyPr/>
            <a:lstStyle/>
            <a:p>
              <a:endParaRPr lang="en-US"/>
            </a:p>
          </p:txBody>
        </p:sp>
      </p:grpSp>
      <p:sp>
        <p:nvSpPr>
          <p:cNvPr id="59" name="TextBox 58">
            <a:extLst>
              <a:ext uri="{FF2B5EF4-FFF2-40B4-BE49-F238E27FC236}">
                <a16:creationId xmlns:a16="http://schemas.microsoft.com/office/drawing/2014/main" id="{82BB5687-6DF7-5115-DC7B-B220E07F58CE}"/>
              </a:ext>
            </a:extLst>
          </p:cNvPr>
          <p:cNvSpPr txBox="1"/>
          <p:nvPr/>
        </p:nvSpPr>
        <p:spPr>
          <a:xfrm>
            <a:off x="286871" y="878540"/>
            <a:ext cx="3254188" cy="1569660"/>
          </a:xfrm>
          <a:prstGeom prst="rect">
            <a:avLst/>
          </a:prstGeom>
          <a:solidFill>
            <a:schemeClr val="accent2">
              <a:lumMod val="20000"/>
              <a:lumOff val="80000"/>
            </a:schemeClr>
          </a:solidFill>
          <a:ln>
            <a:solidFill>
              <a:schemeClr val="accent1"/>
            </a:solidFill>
          </a:ln>
          <a:effectLst>
            <a:glow rad="228600">
              <a:schemeClr val="accent2">
                <a:satMod val="175000"/>
                <a:alpha val="40000"/>
              </a:schemeClr>
            </a:glow>
          </a:effectLst>
        </p:spPr>
        <p:txBody>
          <a:bodyPr wrap="square" rtlCol="0">
            <a:spAutoFit/>
          </a:bodyPr>
          <a:lstStyle/>
          <a:p>
            <a:pPr algn="ctr"/>
            <a:r>
              <a:rPr lang="en-US" sz="3200" dirty="0" err="1">
                <a:latin typeface="Phetsarath OT" panose="02000500000000020004" pitchFamily="2" charset="0"/>
                <a:cs typeface="Phetsarath OT" panose="02000500000000020004" pitchFamily="2" charset="0"/>
              </a:rPr>
              <a:t>ມາດ</a:t>
            </a:r>
            <a:r>
              <a:rPr lang="en-US" sz="3200" dirty="0">
                <a:latin typeface="Phetsarath OT" panose="02000500000000020004" pitchFamily="2" charset="0"/>
                <a:cs typeface="Phetsarath OT" panose="02000500000000020004" pitchFamily="2" charset="0"/>
              </a:rPr>
              <a:t>​</a:t>
            </a:r>
            <a:r>
              <a:rPr lang="en-US" sz="3200" dirty="0" err="1">
                <a:latin typeface="Phetsarath OT" panose="02000500000000020004" pitchFamily="2" charset="0"/>
                <a:cs typeface="Phetsarath OT" panose="02000500000000020004" pitchFamily="2" charset="0"/>
              </a:rPr>
              <a:t>ຕະ</a:t>
            </a:r>
            <a:r>
              <a:rPr lang="en-US" sz="3200" dirty="0">
                <a:latin typeface="Phetsarath OT" panose="02000500000000020004" pitchFamily="2" charset="0"/>
                <a:cs typeface="Phetsarath OT" panose="02000500000000020004" pitchFamily="2" charset="0"/>
              </a:rPr>
              <a:t>​</a:t>
            </a:r>
            <a:r>
              <a:rPr lang="en-US" sz="3200" dirty="0" err="1">
                <a:latin typeface="Phetsarath OT" panose="02000500000000020004" pitchFamily="2" charset="0"/>
                <a:cs typeface="Phetsarath OT" panose="02000500000000020004" pitchFamily="2" charset="0"/>
              </a:rPr>
              <a:t>ຖານ</a:t>
            </a:r>
            <a:r>
              <a:rPr lang="en-US" sz="3200" dirty="0">
                <a:latin typeface="Phetsarath OT" panose="02000500000000020004" pitchFamily="2" charset="0"/>
                <a:cs typeface="Phetsarath OT" panose="02000500000000020004" pitchFamily="2" charset="0"/>
              </a:rPr>
              <a:t>​</a:t>
            </a:r>
          </a:p>
          <a:p>
            <a:pPr algn="ctr"/>
            <a:r>
              <a:rPr lang="en-US" sz="3200" dirty="0" err="1">
                <a:latin typeface="Phetsarath OT" panose="02000500000000020004" pitchFamily="2" charset="0"/>
                <a:cs typeface="Phetsarath OT" panose="02000500000000020004" pitchFamily="2" charset="0"/>
              </a:rPr>
              <a:t>ຄູ</a:t>
            </a:r>
            <a:r>
              <a:rPr lang="en-US" sz="3200" dirty="0">
                <a:latin typeface="Phetsarath OT" panose="02000500000000020004" pitchFamily="2" charset="0"/>
                <a:cs typeface="Phetsarath OT" panose="02000500000000020004" pitchFamily="2" charset="0"/>
              </a:rPr>
              <a:t>​</a:t>
            </a:r>
            <a:r>
              <a:rPr lang="en-US" sz="3200" dirty="0" err="1">
                <a:latin typeface="Phetsarath OT" panose="02000500000000020004" pitchFamily="2" charset="0"/>
                <a:cs typeface="Phetsarath OT" panose="02000500000000020004" pitchFamily="2" charset="0"/>
              </a:rPr>
              <a:t>ອາ</a:t>
            </a:r>
            <a:r>
              <a:rPr lang="en-US" sz="3200" dirty="0">
                <a:latin typeface="Phetsarath OT" panose="02000500000000020004" pitchFamily="2" charset="0"/>
                <a:cs typeface="Phetsarath OT" panose="02000500000000020004" pitchFamily="2" charset="0"/>
              </a:rPr>
              <a:t>​</a:t>
            </a:r>
            <a:r>
              <a:rPr lang="en-US" sz="3200" dirty="0" err="1">
                <a:latin typeface="Phetsarath OT" panose="02000500000000020004" pitchFamily="2" charset="0"/>
                <a:cs typeface="Phetsarath OT" panose="02000500000000020004" pitchFamily="2" charset="0"/>
              </a:rPr>
              <a:t>ຊີ</a:t>
            </a:r>
            <a:r>
              <a:rPr lang="en-US" sz="3200" dirty="0">
                <a:latin typeface="Phetsarath OT" panose="02000500000000020004" pitchFamily="2" charset="0"/>
                <a:cs typeface="Phetsarath OT" panose="02000500000000020004" pitchFamily="2" charset="0"/>
              </a:rPr>
              <a:t>​</a:t>
            </a:r>
            <a:r>
              <a:rPr lang="en-US" sz="3200" dirty="0" err="1">
                <a:latin typeface="Phetsarath OT" panose="02000500000000020004" pitchFamily="2" charset="0"/>
                <a:cs typeface="Phetsarath OT" panose="02000500000000020004" pitchFamily="2" charset="0"/>
              </a:rPr>
              <a:t>ວະ</a:t>
            </a:r>
            <a:r>
              <a:rPr lang="en-US" sz="3200" dirty="0">
                <a:latin typeface="Phetsarath OT" panose="02000500000000020004" pitchFamily="2" charset="0"/>
                <a:cs typeface="Phetsarath OT" panose="02000500000000020004" pitchFamily="2" charset="0"/>
              </a:rPr>
              <a:t>​</a:t>
            </a:r>
            <a:r>
              <a:rPr lang="en-US" sz="3200" dirty="0" err="1">
                <a:latin typeface="Phetsarath OT" panose="02000500000000020004" pitchFamily="2" charset="0"/>
                <a:cs typeface="Phetsarath OT" panose="02000500000000020004" pitchFamily="2" charset="0"/>
              </a:rPr>
              <a:t>ສຶກ</a:t>
            </a:r>
            <a:r>
              <a:rPr lang="en-US" sz="3200" dirty="0">
                <a:latin typeface="Phetsarath OT" panose="02000500000000020004" pitchFamily="2" charset="0"/>
                <a:cs typeface="Phetsarath OT" panose="02000500000000020004" pitchFamily="2" charset="0"/>
              </a:rPr>
              <a:t>​</a:t>
            </a:r>
            <a:r>
              <a:rPr lang="en-US" sz="3200" dirty="0" err="1">
                <a:latin typeface="Phetsarath OT" panose="02000500000000020004" pitchFamily="2" charset="0"/>
                <a:cs typeface="Phetsarath OT" panose="02000500000000020004" pitchFamily="2" charset="0"/>
              </a:rPr>
              <a:t>ສາ</a:t>
            </a:r>
            <a:r>
              <a:rPr lang="en-US" sz="3200" dirty="0">
                <a:latin typeface="Phetsarath OT" panose="02000500000000020004" pitchFamily="2" charset="0"/>
                <a:cs typeface="Phetsarath OT" panose="02000500000000020004" pitchFamily="2" charset="0"/>
              </a:rPr>
              <a:t> </a:t>
            </a:r>
          </a:p>
          <a:p>
            <a:pPr algn="ctr"/>
            <a:r>
              <a:rPr lang="en-US" sz="3200" dirty="0" err="1">
                <a:latin typeface="Phetsarath OT" panose="02000500000000020004" pitchFamily="2" charset="0"/>
                <a:cs typeface="Phetsarath OT" panose="02000500000000020004" pitchFamily="2" charset="0"/>
              </a:rPr>
              <a:t>ພາກ</a:t>
            </a:r>
            <a:r>
              <a:rPr lang="en-US" sz="3200" dirty="0">
                <a:latin typeface="Phetsarath OT" panose="02000500000000020004" pitchFamily="2" charset="0"/>
                <a:cs typeface="Phetsarath OT" panose="02000500000000020004" pitchFamily="2" charset="0"/>
              </a:rPr>
              <a:t>​</a:t>
            </a:r>
            <a:r>
              <a:rPr lang="en-US" sz="3200" dirty="0" err="1">
                <a:latin typeface="Phetsarath OT" panose="02000500000000020004" pitchFamily="2" charset="0"/>
                <a:cs typeface="Phetsarath OT" panose="02000500000000020004" pitchFamily="2" charset="0"/>
              </a:rPr>
              <a:t>ພື້ນອາ</a:t>
            </a:r>
            <a:r>
              <a:rPr lang="en-US" sz="3200" dirty="0">
                <a:latin typeface="Phetsarath OT" panose="02000500000000020004" pitchFamily="2" charset="0"/>
                <a:cs typeface="Phetsarath OT" panose="02000500000000020004" pitchFamily="2" charset="0"/>
              </a:rPr>
              <a:t>​</a:t>
            </a:r>
            <a:r>
              <a:rPr lang="en-US" sz="3200" dirty="0" err="1">
                <a:latin typeface="Phetsarath OT" panose="02000500000000020004" pitchFamily="2" charset="0"/>
                <a:cs typeface="Phetsarath OT" panose="02000500000000020004" pitchFamily="2" charset="0"/>
              </a:rPr>
              <a:t>ຊ່ຽນ</a:t>
            </a:r>
            <a:endParaRPr lang="en-US" sz="3200"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23190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74543B1-7411-B405-0C07-E4116EC6C1C5}"/>
              </a:ext>
            </a:extLst>
          </p:cNvPr>
          <p:cNvGraphicFramePr>
            <a:graphicFrameLocks noGrp="1"/>
          </p:cNvGraphicFramePr>
          <p:nvPr>
            <p:extLst>
              <p:ext uri="{D42A27DB-BD31-4B8C-83A1-F6EECF244321}">
                <p14:modId xmlns:p14="http://schemas.microsoft.com/office/powerpoint/2010/main" val="816162190"/>
              </p:ext>
            </p:extLst>
          </p:nvPr>
        </p:nvGraphicFramePr>
        <p:xfrm>
          <a:off x="89647" y="80682"/>
          <a:ext cx="11999899" cy="6798247"/>
        </p:xfrm>
        <a:graphic>
          <a:graphicData uri="http://schemas.openxmlformats.org/drawingml/2006/table">
            <a:tbl>
              <a:tblPr firstRow="1" bandRow="1">
                <a:tableStyleId>{5C22544A-7EE6-4342-B048-85BDC9FD1C3A}</a:tableStyleId>
              </a:tblPr>
              <a:tblGrid>
                <a:gridCol w="1368300">
                  <a:extLst>
                    <a:ext uri="{9D8B030D-6E8A-4147-A177-3AD203B41FA5}">
                      <a16:colId xmlns:a16="http://schemas.microsoft.com/office/drawing/2014/main" val="2568058123"/>
                    </a:ext>
                  </a:extLst>
                </a:gridCol>
                <a:gridCol w="3536468">
                  <a:extLst>
                    <a:ext uri="{9D8B030D-6E8A-4147-A177-3AD203B41FA5}">
                      <a16:colId xmlns:a16="http://schemas.microsoft.com/office/drawing/2014/main" val="1046136164"/>
                    </a:ext>
                  </a:extLst>
                </a:gridCol>
                <a:gridCol w="3441009">
                  <a:extLst>
                    <a:ext uri="{9D8B030D-6E8A-4147-A177-3AD203B41FA5}">
                      <a16:colId xmlns:a16="http://schemas.microsoft.com/office/drawing/2014/main" val="1204230849"/>
                    </a:ext>
                  </a:extLst>
                </a:gridCol>
                <a:gridCol w="3654122">
                  <a:extLst>
                    <a:ext uri="{9D8B030D-6E8A-4147-A177-3AD203B41FA5}">
                      <a16:colId xmlns:a16="http://schemas.microsoft.com/office/drawing/2014/main" val="1993558289"/>
                    </a:ext>
                  </a:extLst>
                </a:gridCol>
              </a:tblGrid>
              <a:tr h="573225">
                <a:tc gridSpan="4">
                  <a:txBody>
                    <a:bodyPr/>
                    <a:lstStyle/>
                    <a:p>
                      <a:pPr algn="ct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ມາດ</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ຕະ</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ຖານ</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ຄູ</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ອາ</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ຊີ</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ວະ</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ສຶກ</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ສາ</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ພາກ</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ພື້ນ</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ອາ</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ຊ່ຽ</a:t>
                      </a:r>
                      <a:r>
                        <a:rPr lang="en-US" sz="2800" dirty="0">
                          <a:latin typeface="Phetsarath OT" panose="02000500000000020004" pitchFamily="2" charset="0"/>
                          <a:cs typeface="Phetsarath OT" panose="02000500000000020004" pitchFamily="2" charset="0"/>
                        </a:rPr>
                        <a:t>​ນ</a:t>
                      </a:r>
                    </a:p>
                  </a:txBody>
                  <a:tcPr/>
                </a:tc>
                <a:tc hMerge="1">
                  <a:txBody>
                    <a:bodyPr/>
                    <a:lstStyle/>
                    <a:p>
                      <a:endParaRPr lang="en-US" dirty="0">
                        <a:latin typeface="Phetsarath OT" panose="02000500000000020004" pitchFamily="2" charset="0"/>
                        <a:cs typeface="Phetsarath OT" panose="02000500000000020004" pitchFamily="2" charset="0"/>
                      </a:endParaRPr>
                    </a:p>
                  </a:txBody>
                  <a:tcPr/>
                </a:tc>
                <a:tc hMerge="1">
                  <a:txBody>
                    <a:bodyPr/>
                    <a:lstStyle/>
                    <a:p>
                      <a:endParaRPr lang="en-US" dirty="0">
                        <a:latin typeface="Phetsarath OT" panose="02000500000000020004" pitchFamily="2" charset="0"/>
                        <a:cs typeface="Phetsarath OT" panose="02000500000000020004" pitchFamily="2" charset="0"/>
                      </a:endParaRPr>
                    </a:p>
                  </a:txBody>
                  <a:tcPr/>
                </a:tc>
                <a:tc hMerge="1">
                  <a:txBody>
                    <a:bodyPr/>
                    <a:lstStyle/>
                    <a:p>
                      <a:endParaRPr lang="en-US" dirty="0">
                        <a:latin typeface="Phetsarath OT" panose="02000500000000020004" pitchFamily="2" charset="0"/>
                        <a:cs typeface="Phetsarath OT" panose="02000500000000020004" pitchFamily="2" charset="0"/>
                      </a:endParaRPr>
                    </a:p>
                  </a:txBody>
                  <a:tcPr/>
                </a:tc>
                <a:extLst>
                  <a:ext uri="{0D108BD9-81ED-4DB2-BD59-A6C34878D82A}">
                    <a16:rowId xmlns:a16="http://schemas.microsoft.com/office/drawing/2014/main" val="2035008964"/>
                  </a:ext>
                </a:extLst>
              </a:tr>
              <a:tr h="4054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Phetsarath OT" panose="02000500000000020004" pitchFamily="2" charset="0"/>
                          <a:cs typeface="Phetsarath OT" panose="02000500000000020004" pitchFamily="2" charset="0"/>
                        </a:rPr>
                        <a:t>ຂົງ</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ເຂດ</a:t>
                      </a:r>
                      <a:endParaRPr lang="en-US" sz="2800" dirty="0">
                        <a:latin typeface="Phetsarath OT" panose="02000500000000020004" pitchFamily="2" charset="0"/>
                        <a:cs typeface="Phetsarath OT" panose="02000500000000020004" pitchFamily="2" charset="0"/>
                      </a:endParaRPr>
                    </a:p>
                  </a:txBody>
                  <a:tcPr/>
                </a:tc>
                <a:tc gridSpan="3">
                  <a:txBody>
                    <a:bodyPr/>
                    <a:lstStyle/>
                    <a:p>
                      <a:pPr algn="ctr"/>
                      <a:r>
                        <a:rPr lang="en-US" sz="1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ຄວາມ</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ສາ</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ມາດ</a:t>
                      </a:r>
                      <a:r>
                        <a:rPr lang="en-US" sz="2800" dirty="0">
                          <a:latin typeface="Phetsarath OT" panose="02000500000000020004" pitchFamily="2" charset="0"/>
                          <a:cs typeface="Phetsarath OT" panose="02000500000000020004" pitchFamily="2" charset="0"/>
                        </a:rPr>
                        <a:t> </a:t>
                      </a:r>
                      <a:r>
                        <a:rPr lang="en-US" sz="2000" dirty="0">
                          <a:latin typeface="Phetsarath OT" panose="02000500000000020004" pitchFamily="2" charset="0"/>
                          <a:cs typeface="Phetsarath OT" panose="02000500000000020004" pitchFamily="2" charset="0"/>
                        </a:rPr>
                        <a:t>Competences</a:t>
                      </a:r>
                      <a:endParaRPr lang="en-US" sz="1800" dirty="0">
                        <a:latin typeface="Phetsarath OT" panose="02000500000000020004" pitchFamily="2" charset="0"/>
                        <a:cs typeface="Phetsarath OT" panose="02000500000000020004" pitchFamily="2" charset="0"/>
                      </a:endParaRPr>
                    </a:p>
                  </a:txBody>
                  <a:tcPr/>
                </a:tc>
                <a:tc hMerge="1">
                  <a:txBody>
                    <a:bodyPr/>
                    <a:lstStyle/>
                    <a:p>
                      <a:endParaRPr lang="en-US" dirty="0">
                        <a:latin typeface="Phetsarath OT" panose="02000500000000020004" pitchFamily="2" charset="0"/>
                        <a:cs typeface="Phetsarath OT" panose="02000500000000020004" pitchFamily="2" charset="0"/>
                      </a:endParaRPr>
                    </a:p>
                  </a:txBody>
                  <a:tcPr/>
                </a:tc>
                <a:tc hMerge="1">
                  <a:txBody>
                    <a:bodyPr/>
                    <a:lstStyle/>
                    <a:p>
                      <a:endParaRPr lang="en-US" dirty="0">
                        <a:latin typeface="Phetsarath OT" panose="02000500000000020004" pitchFamily="2" charset="0"/>
                        <a:cs typeface="Phetsarath OT" panose="02000500000000020004" pitchFamily="2" charset="0"/>
                      </a:endParaRPr>
                    </a:p>
                  </a:txBody>
                  <a:tcPr/>
                </a:tc>
                <a:extLst>
                  <a:ext uri="{0D108BD9-81ED-4DB2-BD59-A6C34878D82A}">
                    <a16:rowId xmlns:a16="http://schemas.microsoft.com/office/drawing/2014/main" val="487693189"/>
                  </a:ext>
                </a:extLst>
              </a:tr>
              <a:tr h="1340957">
                <a:tc rowSpan="5">
                  <a:txBody>
                    <a:bodyPr/>
                    <a:lstStyle/>
                    <a:p>
                      <a:r>
                        <a:rPr lang="en-US" sz="1800" dirty="0">
                          <a:latin typeface="Phetsarath OT" panose="02000500000000020004" pitchFamily="2" charset="0"/>
                          <a:cs typeface="Phetsarath OT" panose="02000500000000020004" pitchFamily="2" charset="0"/>
                        </a:rPr>
                        <a:t>​</a:t>
                      </a:r>
                    </a:p>
                    <a:p>
                      <a:endParaRPr lang="en-US" sz="1800" dirty="0">
                        <a:latin typeface="Phetsarath OT" panose="02000500000000020004" pitchFamily="2" charset="0"/>
                        <a:cs typeface="Phetsarath OT" panose="02000500000000020004" pitchFamily="2" charset="0"/>
                      </a:endParaRPr>
                    </a:p>
                    <a:p>
                      <a:r>
                        <a:rPr lang="en-US" sz="1800" dirty="0" err="1">
                          <a:latin typeface="Phetsarath OT" panose="02000500000000020004" pitchFamily="2" charset="0"/>
                          <a:cs typeface="Phetsarath OT" panose="02000500000000020004" pitchFamily="2" charset="0"/>
                        </a:rPr>
                        <a:t>ວິ</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ຊາ</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ຊີບ</a:t>
                      </a:r>
                      <a:endParaRPr lang="en-US" sz="1800" dirty="0">
                        <a:latin typeface="Phetsarath OT" panose="02000500000000020004" pitchFamily="2" charset="0"/>
                        <a:cs typeface="Phetsarath OT" panose="02000500000000020004" pitchFamily="2" charset="0"/>
                      </a:endParaRPr>
                    </a:p>
                    <a:p>
                      <a:r>
                        <a:rPr lang="en-US" sz="1800" dirty="0">
                          <a:latin typeface="Phetsarath OT" panose="02000500000000020004" pitchFamily="2" charset="0"/>
                          <a:cs typeface="Phetsarath OT" panose="02000500000000020004" pitchFamily="2" charset="0"/>
                        </a:rPr>
                        <a:t>Vocational</a:t>
                      </a:r>
                    </a:p>
                    <a:p>
                      <a:endParaRPr lang="en-US" sz="1800" dirty="0">
                        <a:latin typeface="Phetsarath OT" panose="02000500000000020004" pitchFamily="2" charset="0"/>
                        <a:cs typeface="Phetsarath OT" panose="02000500000000020004" pitchFamily="2" charset="0"/>
                      </a:endParaRPr>
                    </a:p>
                    <a:p>
                      <a:endParaRPr lang="en-US" sz="1800" dirty="0">
                        <a:latin typeface="Phetsarath OT" panose="02000500000000020004" pitchFamily="2" charset="0"/>
                        <a:cs typeface="Phetsarath OT" panose="02000500000000020004" pitchFamily="2" charset="0"/>
                      </a:endParaRPr>
                    </a:p>
                    <a:p>
                      <a:pPr marL="112713" indent="-112713">
                        <a:buFont typeface="Arial" panose="020B0604020202020204" pitchFamily="34" charset="0"/>
                        <a:buChar char="•"/>
                      </a:pPr>
                      <a:r>
                        <a:rPr lang="en-US" sz="1800" dirty="0" err="1">
                          <a:latin typeface="Phetsarath OT" panose="02000500000000020004" pitchFamily="2" charset="0"/>
                          <a:cs typeface="Phetsarath OT" panose="02000500000000020004" pitchFamily="2" charset="0"/>
                        </a:rPr>
                        <a:t>ການ</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ວິ</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ໄຈ</a:t>
                      </a:r>
                      <a:endParaRPr lang="en-US" sz="1800" dirty="0">
                        <a:latin typeface="Phetsarath OT" panose="02000500000000020004" pitchFamily="2" charset="0"/>
                        <a:cs typeface="Phetsarath OT" panose="02000500000000020004" pitchFamily="2" charset="0"/>
                      </a:endParaRPr>
                    </a:p>
                    <a:p>
                      <a:pPr marL="112713" indent="-112713">
                        <a:buFont typeface="Arial" panose="020B0604020202020204" pitchFamily="34" charset="0"/>
                        <a:buChar char="•"/>
                      </a:pPr>
                      <a:r>
                        <a:rPr lang="en-US" sz="1800" dirty="0" err="1">
                          <a:latin typeface="Phetsarath OT" panose="02000500000000020004" pitchFamily="2" charset="0"/>
                          <a:cs typeface="Phetsarath OT" panose="02000500000000020004" pitchFamily="2" charset="0"/>
                        </a:rPr>
                        <a:t>ວິ</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ຊາ</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ສະ</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ເພາະ</a:t>
                      </a:r>
                      <a:endParaRPr lang="en-US" sz="1800" dirty="0">
                        <a:latin typeface="Phetsarath OT" panose="02000500000000020004" pitchFamily="2" charset="0"/>
                        <a:cs typeface="Phetsarath OT" panose="02000500000000020004" pitchFamily="2" charset="0"/>
                      </a:endParaRPr>
                    </a:p>
                    <a:p>
                      <a:pPr marL="112713" indent="-112713">
                        <a:buFont typeface="Arial" panose="020B0604020202020204" pitchFamily="34" charset="0"/>
                        <a:buChar char="•"/>
                      </a:pP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ວິ</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ທະ</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ຍາ</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ການ</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ສິດ</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ສອນ</a:t>
                      </a:r>
                      <a:endParaRPr lang="en-US" sz="1800" dirty="0">
                        <a:latin typeface="Phetsarath OT" panose="02000500000000020004" pitchFamily="2" charset="0"/>
                        <a:cs typeface="Phetsarath OT" panose="02000500000000020004" pitchFamily="2" charset="0"/>
                      </a:endParaRPr>
                    </a:p>
                    <a:p>
                      <a:pPr marL="112713" indent="-112713">
                        <a:buFont typeface="Arial" panose="020B0604020202020204" pitchFamily="34" charset="0"/>
                        <a:buChar char="•"/>
                      </a:pPr>
                      <a:r>
                        <a:rPr lang="en-US" sz="1800" dirty="0" err="1">
                          <a:latin typeface="Phetsarath OT" panose="02000500000000020004" pitchFamily="2" charset="0"/>
                          <a:cs typeface="Phetsarath OT" panose="02000500000000020004" pitchFamily="2" charset="0"/>
                        </a:rPr>
                        <a:t>ສຶກ</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ສາ</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ສາດ</a:t>
                      </a:r>
                      <a:endParaRPr lang="en-US" sz="1800" dirty="0">
                        <a:latin typeface="Phetsarath OT" panose="02000500000000020004" pitchFamily="2" charset="0"/>
                        <a:cs typeface="Phetsarath OT" panose="02000500000000020004" pitchFamily="2" charset="0"/>
                      </a:endParaRPr>
                    </a:p>
                    <a:p>
                      <a:pPr marL="112713" indent="-112713">
                        <a:buFont typeface="Arial" panose="020B0604020202020204" pitchFamily="34" charset="0"/>
                        <a:buChar char="•"/>
                      </a:pPr>
                      <a:r>
                        <a:rPr lang="en-US" sz="1800" dirty="0" err="1">
                          <a:latin typeface="Phetsarath OT" panose="02000500000000020004" pitchFamily="2" charset="0"/>
                          <a:cs typeface="Phetsarath OT" panose="02000500000000020004" pitchFamily="2" charset="0"/>
                        </a:rPr>
                        <a:t>ການ</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ຈັດ</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ການ</a:t>
                      </a:r>
                      <a:endParaRPr lang="en-US" sz="1800" dirty="0">
                        <a:latin typeface="Phetsarath OT" panose="02000500000000020004" pitchFamily="2" charset="0"/>
                        <a:cs typeface="Phetsarath OT" panose="02000500000000020004" pitchFamily="2" charset="0"/>
                      </a:endParaRPr>
                    </a:p>
                  </a:txBody>
                  <a:tcPr/>
                </a:tc>
                <a:tc>
                  <a:txBody>
                    <a:bodyPr/>
                    <a:lstStyle/>
                    <a:p>
                      <a:r>
                        <a:rPr lang="en-US" sz="1600" dirty="0">
                          <a:latin typeface="Phetsarath OT" panose="02000500000000020004" pitchFamily="2" charset="0"/>
                          <a:cs typeface="Phetsarath OT" panose="02000500000000020004" pitchFamily="2" charset="0"/>
                        </a:rPr>
                        <a:t>V1: </a:t>
                      </a:r>
                      <a:r>
                        <a:rPr lang="en-US" sz="1600" dirty="0" err="1">
                          <a:latin typeface="Phetsarath OT" panose="02000500000000020004" pitchFamily="2" charset="0"/>
                          <a:cs typeface="Phetsarath OT" panose="02000500000000020004" pitchFamily="2" charset="0"/>
                        </a:rPr>
                        <a:t>ວິ</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ໄຈ</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ຄວາມ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ຮ້ອງຕ້ອງ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ທາງ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ດ້ານ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ເຕັກ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ໂນ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ໂລ</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ຊີ</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ປ່ຽນ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ແປງ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ຂອງວຽກ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ງານ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ຍຸດ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ສາດ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ຖ່າຍ</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ສົ່ງ</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ຫຼື</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ແບບ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ວິ</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ສຳ</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ລັບ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ໃນ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ພາບ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ແວດ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ລ້ອມ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ຕ່າງ</a:t>
                      </a:r>
                      <a:r>
                        <a:rPr lang="en-US" sz="1600" dirty="0">
                          <a:latin typeface="Phetsarath OT" panose="02000500000000020004" pitchFamily="2" charset="0"/>
                          <a:cs typeface="Phetsarath OT" panose="02000500000000020004" pitchFamily="2" charset="0"/>
                        </a:rPr>
                        <a:t>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hetsarath OT" panose="02000500000000020004" pitchFamily="2" charset="0"/>
                          <a:cs typeface="Phetsarath OT" panose="02000500000000020004" pitchFamily="2" charset="0"/>
                        </a:rPr>
                        <a:t>V2: </a:t>
                      </a:r>
                      <a:r>
                        <a:rPr lang="en-US" sz="1600" dirty="0" err="1">
                          <a:latin typeface="Phetsarath OT" panose="02000500000000020004" pitchFamily="2" charset="0"/>
                          <a:cs typeface="Phetsarath OT" panose="02000500000000020004" pitchFamily="2" charset="0"/>
                        </a:rPr>
                        <a:t>ກຳ</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ຄວາມ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ຮ້ອງ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ຕ້ອງ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ທາງ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ດ້ານ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ຄວາມ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ມາດວິ</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ຊາ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ເພາະ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ຄວາມ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ມາດ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ໃນ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ຄວາມ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ຕ້ອງ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ຝຶກ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ອົບ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ຂອງ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ຜູ</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ຮຽນ</a:t>
                      </a:r>
                      <a:endParaRPr lang="en-US" sz="1600" dirty="0">
                        <a:latin typeface="Phetsarath OT" panose="02000500000000020004" pitchFamily="2" charset="0"/>
                        <a:cs typeface="Phetsarath OT" panose="02000500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hetsarath OT" panose="02000500000000020004" pitchFamily="2" charset="0"/>
                          <a:cs typeface="Phetsarath OT" panose="02000500000000020004" pitchFamily="2" charset="0"/>
                        </a:rPr>
                        <a:t>V3: </a:t>
                      </a:r>
                      <a:r>
                        <a:rPr lang="en-US" sz="1600" dirty="0" err="1">
                          <a:latin typeface="Phetsarath OT" panose="02000500000000020004" pitchFamily="2" charset="0"/>
                          <a:cs typeface="Phetsarath OT" panose="02000500000000020004" pitchFamily="2" charset="0"/>
                        </a:rPr>
                        <a:t>ວິ</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ໄຈ</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ເຕັກ</a:t>
                      </a:r>
                      <a:r>
                        <a:rPr lang="en-US" sz="1600" dirty="0">
                          <a:latin typeface="Phetsarath OT" panose="02000500000000020004" pitchFamily="2" charset="0"/>
                          <a:cs typeface="Phetsarath OT" panose="02000500000000020004" pitchFamily="2" charset="0"/>
                        </a:rPr>
                        <a:t>​ໂ​ນ​</a:t>
                      </a:r>
                      <a:r>
                        <a:rPr lang="en-US" sz="1600" dirty="0" err="1">
                          <a:latin typeface="Phetsarath OT" panose="02000500000000020004" pitchFamily="2" charset="0"/>
                          <a:cs typeface="Phetsarath OT" panose="02000500000000020004" pitchFamily="2" charset="0"/>
                        </a:rPr>
                        <a:t>ໂລ</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ຊີ</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ຄວາມ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ໝາຍ</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ຂອງ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ມັນ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ສຳ</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ລັບ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a:t>
                      </a:r>
                      <a:r>
                        <a:rPr lang="en-US" sz="1600" dirty="0">
                          <a:latin typeface="Phetsarath OT" panose="02000500000000020004" pitchFamily="2" charset="0"/>
                          <a:cs typeface="Phetsarath OT" panose="02000500000000020004" pitchFamily="2" charset="0"/>
                        </a:rPr>
                        <a:t>​ນ </a:t>
                      </a:r>
                      <a:r>
                        <a:rPr lang="en-US" sz="1600" dirty="0" err="1">
                          <a:latin typeface="Phetsarath OT" panose="02000500000000020004" pitchFamily="2" charset="0"/>
                          <a:cs typeface="Phetsarath OT" panose="02000500000000020004" pitchFamily="2" charset="0"/>
                        </a:rPr>
                        <a:t>ບົນ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ພື້ນ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ຖານ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ຄຳ</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ເຖິງ</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ຈັດ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ຕັ້ງ</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ແບບ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ວິ</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ສອນ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ເຄື່ອງ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ມື</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ອຸ</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ປະ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ກອນ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ເຕັກ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ນິກ</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ເຄື່ອງ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ຈັກ</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ວັດ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ຖຸ</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ໃຊ</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ໃນ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ໂລກ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ແຫ່ງວຽກ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ງານ</a:t>
                      </a:r>
                      <a:endParaRPr lang="en-US" sz="1600" dirty="0">
                        <a:latin typeface="Phetsarath OT" panose="02000500000000020004" pitchFamily="2" charset="0"/>
                        <a:cs typeface="Phetsarath OT" panose="02000500000000020004" pitchFamily="2" charset="0"/>
                      </a:endParaRPr>
                    </a:p>
                  </a:txBody>
                  <a:tcPr/>
                </a:tc>
                <a:extLst>
                  <a:ext uri="{0D108BD9-81ED-4DB2-BD59-A6C34878D82A}">
                    <a16:rowId xmlns:a16="http://schemas.microsoft.com/office/drawing/2014/main" val="4271026038"/>
                  </a:ext>
                </a:extLst>
              </a:tr>
              <a:tr h="1340957">
                <a:tc vMerge="1">
                  <a:txBody>
                    <a:bodyPr/>
                    <a:lstStyle/>
                    <a:p>
                      <a:endParaRPr lang="en-US" sz="1400" dirty="0">
                        <a:latin typeface="Phetsarath OT" panose="02000500000000020004" pitchFamily="2" charset="0"/>
                        <a:cs typeface="Phetsarath OT" panose="02000500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hetsarath OT" panose="02000500000000020004" pitchFamily="2" charset="0"/>
                          <a:cs typeface="Phetsarath OT" panose="02000500000000020004" pitchFamily="2" charset="0"/>
                        </a:rPr>
                        <a:t>V4: </a:t>
                      </a:r>
                      <a:r>
                        <a:rPr lang="en-US" sz="1600" dirty="0" err="1">
                          <a:latin typeface="Phetsarath OT" panose="02000500000000020004" pitchFamily="2" charset="0"/>
                          <a:cs typeface="Phetsarath OT" panose="02000500000000020004" pitchFamily="2" charset="0"/>
                        </a:rPr>
                        <a:t>ວິ</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ໄຈ</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ແບບ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ທາງ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ດ້ານ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ວິ</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ຍາ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ສອນ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ປະ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ເມີນ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ນຳ</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ໃຊ</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ແບບນັ້ນ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ບົນ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ພື້ນ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ຖານ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ຄຳ</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ເຖິງ</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ຈິ</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ຕອນ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ເຕັກ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ໂນ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ໂນ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ຊີ</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ປ່ຽນ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ແປງ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ຂອງວຽກ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ງານ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ຈັດ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ຕັ້ງ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ຂອງວຽກ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ງານ</a:t>
                      </a:r>
                      <a:endParaRPr lang="en-US" sz="1600" dirty="0">
                        <a:latin typeface="Phetsarath OT" panose="02000500000000020004" pitchFamily="2" charset="0"/>
                        <a:cs typeface="Phetsarath OT" panose="02000500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hetsarath OT" panose="02000500000000020004" pitchFamily="2" charset="0"/>
                          <a:cs typeface="Phetsarath OT" panose="02000500000000020004" pitchFamily="2" charset="0"/>
                        </a:rPr>
                        <a:t>V5: </a:t>
                      </a:r>
                      <a:r>
                        <a:rPr lang="en-US" sz="1600" dirty="0" err="1">
                          <a:latin typeface="Phetsarath OT" panose="02000500000000020004" pitchFamily="2" charset="0"/>
                          <a:cs typeface="Phetsarath OT" panose="02000500000000020004" pitchFamily="2" charset="0"/>
                        </a:rPr>
                        <a:t>ອອກ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ແບບ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ຈັດ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ຕັ້ງ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ຊ່ວງ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ເລ</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ລາ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ນສອນ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ໂດຍ</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ຜ່ານ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ນຳ</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ໃຊ</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ນະ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ວະ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ຕະ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ກຳ</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ຂອງ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ແບບ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ວິ</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ສອນ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ເພື່ອ</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ນຳ</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ໄປ</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ວຽກ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ງານ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ຄວາມກວມ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ລວມ</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ສັບ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ສົນ</a:t>
                      </a:r>
                      <a:endParaRPr lang="en-US" sz="1600" dirty="0">
                        <a:latin typeface="Phetsarath OT" panose="02000500000000020004" pitchFamily="2" charset="0"/>
                        <a:cs typeface="Phetsarath OT" panose="02000500000000020004" pitchFamily="2" charset="0"/>
                      </a:endParaRPr>
                    </a:p>
                    <a:p>
                      <a:endParaRPr lang="en-US" sz="1600" dirty="0">
                        <a:latin typeface="Phetsarath OT" panose="02000500000000020004" pitchFamily="2" charset="0"/>
                        <a:cs typeface="Phetsarath OT" panose="02000500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hetsarath OT" panose="02000500000000020004" pitchFamily="2" charset="0"/>
                          <a:cs typeface="Phetsarath OT" panose="02000500000000020004" pitchFamily="2" charset="0"/>
                        </a:rPr>
                        <a:t>V6: </a:t>
                      </a:r>
                      <a:r>
                        <a:rPr lang="en-US" sz="1600" dirty="0" err="1">
                          <a:latin typeface="Phetsarath OT" panose="02000500000000020004" pitchFamily="2" charset="0"/>
                          <a:cs typeface="Phetsarath OT" panose="02000500000000020004" pitchFamily="2" charset="0"/>
                        </a:rPr>
                        <a:t>ພັດ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ນາແຜນ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ສອນ</a:t>
                      </a:r>
                      <a:r>
                        <a:rPr lang="en-US" sz="1600" dirty="0">
                          <a:latin typeface="Phetsarath OT" panose="02000500000000020004" pitchFamily="2" charset="0"/>
                          <a:cs typeface="Phetsarath OT" panose="02000500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latin typeface="Phetsarath OT" panose="02000500000000020004" pitchFamily="2" charset="0"/>
                          <a:cs typeface="Phetsarath OT" panose="02000500000000020004" pitchFamily="2" charset="0"/>
                        </a:rPr>
                        <a:t>ຊຸດ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ສອນ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ວັດ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ຖຸ</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ໃຊ</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ສອນ</a:t>
                      </a:r>
                      <a:endParaRPr lang="en-US" sz="1600" dirty="0">
                        <a:latin typeface="Phetsarath OT" panose="02000500000000020004" pitchFamily="2" charset="0"/>
                        <a:cs typeface="Phetsarath OT" panose="02000500000000020004" pitchFamily="2" charset="0"/>
                      </a:endParaRPr>
                    </a:p>
                  </a:txBody>
                  <a:tcPr/>
                </a:tc>
                <a:extLst>
                  <a:ext uri="{0D108BD9-81ED-4DB2-BD59-A6C34878D82A}">
                    <a16:rowId xmlns:a16="http://schemas.microsoft.com/office/drawing/2014/main" val="948973630"/>
                  </a:ext>
                </a:extLst>
              </a:tr>
              <a:tr h="841996">
                <a:tc vMerge="1">
                  <a:txBody>
                    <a:bodyPr/>
                    <a:lstStyle/>
                    <a:p>
                      <a:endParaRPr lang="en-US" sz="1400" dirty="0">
                        <a:latin typeface="Phetsarath OT" panose="02000500000000020004" pitchFamily="2" charset="0"/>
                        <a:cs typeface="Phetsarath OT" panose="02000500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hetsarath OT" panose="02000500000000020004" pitchFamily="2" charset="0"/>
                          <a:cs typeface="Phetsarath OT" panose="02000500000000020004" pitchFamily="2" charset="0"/>
                        </a:rPr>
                        <a:t>V7: </a:t>
                      </a:r>
                      <a:r>
                        <a:rPr lang="en-US" sz="1600" dirty="0" err="1">
                          <a:latin typeface="Phetsarath OT" panose="02000500000000020004" pitchFamily="2" charset="0"/>
                          <a:cs typeface="Phetsarath OT" panose="02000500000000020004" pitchFamily="2" charset="0"/>
                        </a:rPr>
                        <a:t>ວາງ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ແຜນ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ສອນ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ພາກ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ດີ</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ພາກ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ປະ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ຕິ</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ບັດ</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ໃນ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ຫ້ອງ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ໂຮງ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ຊ່າງ</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ບ່ອນ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ເຮັດ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ວຽກ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ໃນ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ຖານ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ປະ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ກອບ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endParaRPr lang="en-US" sz="1600" dirty="0">
                        <a:latin typeface="Phetsarath OT" panose="02000500000000020004" pitchFamily="2" charset="0"/>
                        <a:cs typeface="Phetsarath OT" panose="02000500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hetsarath OT" panose="02000500000000020004" pitchFamily="2" charset="0"/>
                          <a:cs typeface="Phetsarath OT" panose="02000500000000020004" pitchFamily="2" charset="0"/>
                        </a:rPr>
                        <a:t>V8: </a:t>
                      </a:r>
                      <a:r>
                        <a:rPr lang="en-US" sz="1600" dirty="0" err="1">
                          <a:latin typeface="Phetsarath OT" panose="02000500000000020004" pitchFamily="2" charset="0"/>
                          <a:cs typeface="Phetsarath OT" panose="02000500000000020004" pitchFamily="2" charset="0"/>
                        </a:rPr>
                        <a:t>ດຳ</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ເນີນ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ສອນ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ເພື່ອ</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ເສີມ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ຄວາມ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ມາດ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ຂອງ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ຜູ</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ຮຽນ</a:t>
                      </a:r>
                      <a:endParaRPr lang="en-US" sz="1600" dirty="0">
                        <a:latin typeface="Phetsarath OT" panose="02000500000000020004" pitchFamily="2" charset="0"/>
                        <a:cs typeface="Phetsarath OT" panose="02000500000000020004" pitchFamily="2" charset="0"/>
                      </a:endParaRPr>
                    </a:p>
                    <a:p>
                      <a:endParaRPr lang="en-US" sz="1600" dirty="0">
                        <a:latin typeface="Phetsarath OT" panose="02000500000000020004" pitchFamily="2" charset="0"/>
                        <a:cs typeface="Phetsarath OT" panose="02000500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hetsarath OT" panose="02000500000000020004" pitchFamily="2" charset="0"/>
                          <a:cs typeface="Phetsarath OT" panose="02000500000000020004" pitchFamily="2" charset="0"/>
                        </a:rPr>
                        <a:t>V9: </a:t>
                      </a:r>
                      <a:r>
                        <a:rPr lang="en-US" sz="1600" dirty="0" err="1">
                          <a:latin typeface="Phetsarath OT" panose="02000500000000020004" pitchFamily="2" charset="0"/>
                          <a:cs typeface="Phetsarath OT" panose="02000500000000020004" pitchFamily="2" charset="0"/>
                        </a:rPr>
                        <a:t>ດຳ</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ເນີນ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ການກວດ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ປະ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ເມີນ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ຜົນ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ຄວາມ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ມາດ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ທາງ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ດ້ານ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ວິ</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ຊາ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ເພາະ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ຂອງ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ຜູ</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ຮຽນ</a:t>
                      </a:r>
                      <a:endParaRPr lang="en-US" sz="1600" dirty="0">
                        <a:latin typeface="Phetsarath OT" panose="02000500000000020004" pitchFamily="2" charset="0"/>
                        <a:cs typeface="Phetsarath OT" panose="02000500000000020004" pitchFamily="2" charset="0"/>
                      </a:endParaRPr>
                    </a:p>
                    <a:p>
                      <a:endParaRPr lang="en-US" sz="1600" dirty="0">
                        <a:latin typeface="Phetsarath OT" panose="02000500000000020004" pitchFamily="2" charset="0"/>
                        <a:cs typeface="Phetsarath OT" panose="02000500000000020004" pitchFamily="2" charset="0"/>
                      </a:endParaRPr>
                    </a:p>
                  </a:txBody>
                  <a:tcPr/>
                </a:tc>
                <a:extLst>
                  <a:ext uri="{0D108BD9-81ED-4DB2-BD59-A6C34878D82A}">
                    <a16:rowId xmlns:a16="http://schemas.microsoft.com/office/drawing/2014/main" val="1835389008"/>
                  </a:ext>
                </a:extLst>
              </a:tr>
              <a:tr h="1091476">
                <a:tc vMerge="1">
                  <a:txBody>
                    <a:bodyPr/>
                    <a:lstStyle/>
                    <a:p>
                      <a:endParaRPr lang="en-US" sz="1400" dirty="0">
                        <a:latin typeface="Phetsarath OT" panose="02000500000000020004" pitchFamily="2" charset="0"/>
                        <a:cs typeface="Phetsarath OT" panose="02000500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hetsarath OT" panose="02000500000000020004" pitchFamily="2" charset="0"/>
                          <a:cs typeface="Phetsarath OT" panose="02000500000000020004" pitchFamily="2" charset="0"/>
                        </a:rPr>
                        <a:t>V10: </a:t>
                      </a:r>
                      <a:r>
                        <a:rPr lang="en-US" sz="1600" dirty="0" err="1">
                          <a:latin typeface="Phetsarath OT" panose="02000500000000020004" pitchFamily="2" charset="0"/>
                          <a:cs typeface="Phetsarath OT" panose="02000500000000020004" pitchFamily="2" charset="0"/>
                        </a:rPr>
                        <a:t>ຮ່ວມ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ພັດ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ຄວາມ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ມາດ</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ໂດຍ</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ຄຳ</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ເຖິງ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ລະ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ດັບ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ຄວາມ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ມາດ</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ສະ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ພາບ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ແວດ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ລ້ອມ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ຂອງ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ດຳ</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ລົງ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ຊີ</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ວິດ</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ສະ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ຖາ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ພາບ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ຂອງ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ບຸກ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ຄົນ</a:t>
                      </a:r>
                      <a:endParaRPr lang="en-US" sz="1600" dirty="0">
                        <a:latin typeface="Phetsarath OT" panose="02000500000000020004" pitchFamily="2" charset="0"/>
                        <a:cs typeface="Phetsarath OT" panose="02000500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hetsarath OT" panose="02000500000000020004" pitchFamily="2" charset="0"/>
                          <a:cs typeface="Phetsarath OT" panose="02000500000000020004" pitchFamily="2" charset="0"/>
                        </a:rPr>
                        <a:t>V:11 </a:t>
                      </a:r>
                      <a:r>
                        <a:rPr lang="en-US" sz="1600" dirty="0" err="1">
                          <a:latin typeface="Phetsarath OT" panose="02000500000000020004" pitchFamily="2" charset="0"/>
                          <a:cs typeface="Phetsarath OT" panose="02000500000000020004" pitchFamily="2" charset="0"/>
                        </a:rPr>
                        <a:t>ປັບ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ປຸງ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ຂະ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ບວນ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ຈະ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ກຳ</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ຮ່ວມ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ໂດຍ</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ຜ່ານ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ເລືອກ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ໃຊ</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ພັດ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ແບບ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ວິ</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ສອນ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ເໝາະ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ສົມ</a:t>
                      </a:r>
                      <a:endParaRPr lang="en-US" sz="1600" dirty="0">
                        <a:latin typeface="Phetsarath OT" panose="02000500000000020004" pitchFamily="2" charset="0"/>
                        <a:cs typeface="Phetsarath OT" panose="02000500000000020004" pitchFamily="2" charset="0"/>
                      </a:endParaRPr>
                    </a:p>
                    <a:p>
                      <a:endParaRPr lang="en-US" sz="1600" dirty="0">
                        <a:latin typeface="Phetsarath OT" panose="02000500000000020004" pitchFamily="2" charset="0"/>
                        <a:cs typeface="Phetsarath OT" panose="02000500000000020004" pitchFamily="2" charset="0"/>
                      </a:endParaRPr>
                    </a:p>
                  </a:txBody>
                  <a:tcPr/>
                </a:tc>
                <a:tc>
                  <a:txBody>
                    <a:bodyPr/>
                    <a:lstStyle/>
                    <a:p>
                      <a:r>
                        <a:rPr lang="en-US" sz="1600" dirty="0">
                          <a:latin typeface="Phetsarath OT" panose="02000500000000020004" pitchFamily="2" charset="0"/>
                          <a:cs typeface="Phetsarath OT" panose="02000500000000020004" pitchFamily="2" charset="0"/>
                        </a:rPr>
                        <a:t>V12: </a:t>
                      </a:r>
                      <a:r>
                        <a:rPr lang="en-US" sz="1600" dirty="0" err="1">
                          <a:latin typeface="Phetsarath OT" panose="02000500000000020004" pitchFamily="2" charset="0"/>
                          <a:cs typeface="Phetsarath OT" panose="02000500000000020004" pitchFamily="2" charset="0"/>
                        </a:rPr>
                        <a:t>ປັບ</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ຈັດ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ສະ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ພາບ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ແວດ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ລ້ອມ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ບ່ອນ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ເຮັດ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ວຽກ</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ລວມ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ໄປ</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ເຖິງ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ບ່ອນ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ເຮັດ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ວຽກ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ໃນ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ຖານ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ປະ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ກອບ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endParaRPr lang="en-US" sz="1600" dirty="0">
                        <a:latin typeface="Phetsarath OT" panose="02000500000000020004" pitchFamily="2" charset="0"/>
                        <a:cs typeface="Phetsarath OT" panose="02000500000000020004" pitchFamily="2" charset="0"/>
                      </a:endParaRPr>
                    </a:p>
                  </a:txBody>
                  <a:tcPr/>
                </a:tc>
                <a:extLst>
                  <a:ext uri="{0D108BD9-81ED-4DB2-BD59-A6C34878D82A}">
                    <a16:rowId xmlns:a16="http://schemas.microsoft.com/office/drawing/2014/main" val="981939112"/>
                  </a:ext>
                </a:extLst>
              </a:tr>
              <a:tr h="1091476">
                <a:tc vMerge="1">
                  <a:txBody>
                    <a:bodyPr/>
                    <a:lstStyle/>
                    <a:p>
                      <a:endParaRPr lang="en-US" sz="1400" dirty="0">
                        <a:latin typeface="Phetsarath OT" panose="02000500000000020004" pitchFamily="2" charset="0"/>
                        <a:cs typeface="Phetsarath OT" panose="02000500000000020004" pitchFamily="2" charset="0"/>
                      </a:endParaRPr>
                    </a:p>
                  </a:txBody>
                  <a:tcPr/>
                </a:tc>
                <a:tc>
                  <a:txBody>
                    <a:bodyPr/>
                    <a:lstStyle/>
                    <a:p>
                      <a:r>
                        <a:rPr lang="en-US" sz="1600" dirty="0">
                          <a:latin typeface="Phetsarath OT" panose="02000500000000020004" pitchFamily="2" charset="0"/>
                          <a:cs typeface="Phetsarath OT" panose="02000500000000020004" pitchFamily="2" charset="0"/>
                        </a:rPr>
                        <a:t>V13: </a:t>
                      </a:r>
                      <a:r>
                        <a:rPr lang="en-US" sz="1600" dirty="0" err="1">
                          <a:latin typeface="Phetsarath OT" panose="02000500000000020004" pitchFamily="2" charset="0"/>
                          <a:cs typeface="Phetsarath OT" panose="02000500000000020004" pitchFamily="2" charset="0"/>
                        </a:rPr>
                        <a:t>ປັບ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ວັດ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ທຳ</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ໂຮງ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ພ້ອມ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ຕໍ</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ພັດ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ພາບ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ແວດ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ລ້ອມ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ຂອງ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ໂຮງ</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ຮຽນ</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ເພື່ອ</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ຕຸກ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ຊຸກ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ຍູ</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ການ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ຮຽນ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ຕະຫຼອດ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ຊີ</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ວິດ</a:t>
                      </a:r>
                      <a:endParaRPr lang="en-US" sz="1600" dirty="0">
                        <a:latin typeface="Phetsarath OT" panose="02000500000000020004" pitchFamily="2" charset="0"/>
                        <a:cs typeface="Phetsarath OT" panose="02000500000000020004" pitchFamily="2" charset="0"/>
                      </a:endParaRPr>
                    </a:p>
                  </a:txBody>
                  <a:tcPr/>
                </a:tc>
                <a:tc>
                  <a:txBody>
                    <a:bodyPr/>
                    <a:lstStyle/>
                    <a:p>
                      <a:r>
                        <a:rPr lang="en-US" sz="1600" dirty="0">
                          <a:latin typeface="Phetsarath OT" panose="02000500000000020004" pitchFamily="2" charset="0"/>
                          <a:cs typeface="Phetsarath OT" panose="02000500000000020004" pitchFamily="2" charset="0"/>
                        </a:rPr>
                        <a:t>V14: </a:t>
                      </a:r>
                      <a:r>
                        <a:rPr lang="en-US" sz="1600" dirty="0" err="1">
                          <a:latin typeface="Phetsarath OT" panose="02000500000000020004" pitchFamily="2" charset="0"/>
                          <a:cs typeface="Phetsarath OT" panose="02000500000000020004" pitchFamily="2" charset="0"/>
                        </a:rPr>
                        <a:t>ພັດ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ທະ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ນາຫຼັກ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ສູດ</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ອາ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ຊີ</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ວະ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ສາ</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ໃນ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ລະ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ດັບ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ຖານ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ສຶກ</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ສາ</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ແລະ</a:t>
                      </a:r>
                      <a:r>
                        <a:rPr lang="en-US" sz="1600" dirty="0">
                          <a:latin typeface="Phetsarath OT" panose="02000500000000020004" pitchFamily="2" charset="0"/>
                          <a:cs typeface="Phetsarath OT" panose="02000500000000020004" pitchFamily="2" charset="0"/>
                        </a:rPr>
                        <a:t> </a:t>
                      </a:r>
                      <a:r>
                        <a:rPr lang="en-US" sz="1600" dirty="0" err="1">
                          <a:latin typeface="Phetsarath OT" panose="02000500000000020004" pitchFamily="2" charset="0"/>
                          <a:cs typeface="Phetsarath OT" panose="02000500000000020004" pitchFamily="2" charset="0"/>
                        </a:rPr>
                        <a:t>ເຂົ້າ</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ຮ່ວມ</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ໃນ</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ລະ</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ດັບ</a:t>
                      </a:r>
                      <a:r>
                        <a:rPr lang="en-US" sz="1600" dirty="0">
                          <a:latin typeface="Phetsarath OT" panose="02000500000000020004" pitchFamily="2" charset="0"/>
                          <a:cs typeface="Phetsarath OT" panose="02000500000000020004" pitchFamily="2" charset="0"/>
                        </a:rPr>
                        <a:t>​</a:t>
                      </a:r>
                      <a:r>
                        <a:rPr lang="en-US" sz="1600" dirty="0" err="1">
                          <a:latin typeface="Phetsarath OT" panose="02000500000000020004" pitchFamily="2" charset="0"/>
                          <a:cs typeface="Phetsarath OT" panose="02000500000000020004" pitchFamily="2" charset="0"/>
                        </a:rPr>
                        <a:t>ຊາດ</a:t>
                      </a:r>
                      <a:endParaRPr lang="en-US" sz="1600" dirty="0">
                        <a:latin typeface="Phetsarath OT" panose="02000500000000020004" pitchFamily="2" charset="0"/>
                        <a:cs typeface="Phetsarath OT" panose="02000500000000020004" pitchFamily="2" charset="0"/>
                      </a:endParaRPr>
                    </a:p>
                  </a:txBody>
                  <a:tcPr/>
                </a:tc>
                <a:tc>
                  <a:txBody>
                    <a:bodyPr/>
                    <a:lstStyle/>
                    <a:p>
                      <a:endParaRPr lang="en-US" sz="1600" dirty="0">
                        <a:latin typeface="Phetsarath OT" panose="02000500000000020004" pitchFamily="2" charset="0"/>
                        <a:cs typeface="Phetsarath OT" panose="02000500000000020004" pitchFamily="2" charset="0"/>
                      </a:endParaRPr>
                    </a:p>
                  </a:txBody>
                  <a:tcPr/>
                </a:tc>
                <a:extLst>
                  <a:ext uri="{0D108BD9-81ED-4DB2-BD59-A6C34878D82A}">
                    <a16:rowId xmlns:a16="http://schemas.microsoft.com/office/drawing/2014/main" val="2485311343"/>
                  </a:ext>
                </a:extLst>
              </a:tr>
            </a:tbl>
          </a:graphicData>
        </a:graphic>
      </p:graphicFrame>
    </p:spTree>
    <p:extLst>
      <p:ext uri="{BB962C8B-B14F-4D97-AF65-F5344CB8AC3E}">
        <p14:creationId xmlns:p14="http://schemas.microsoft.com/office/powerpoint/2010/main" val="130640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Picture 316">
            <a:extLst>
              <a:ext uri="{FF2B5EF4-FFF2-40B4-BE49-F238E27FC236}">
                <a16:creationId xmlns:a16="http://schemas.microsoft.com/office/drawing/2014/main" id="{3E02A771-4D01-125C-7541-D420B31495B7}"/>
              </a:ext>
            </a:extLst>
          </p:cNvPr>
          <p:cNvPicPr>
            <a:picLocks noChangeAspect="1"/>
          </p:cNvPicPr>
          <p:nvPr/>
        </p:nvPicPr>
        <p:blipFill>
          <a:blip r:embed="rId2"/>
          <a:stretch>
            <a:fillRect/>
          </a:stretch>
        </p:blipFill>
        <p:spPr>
          <a:xfrm>
            <a:off x="65987" y="769284"/>
            <a:ext cx="11956124" cy="6088716"/>
          </a:xfrm>
          <a:prstGeom prst="rect">
            <a:avLst/>
          </a:prstGeom>
        </p:spPr>
      </p:pic>
      <p:sp>
        <p:nvSpPr>
          <p:cNvPr id="2" name="Title 3">
            <a:extLst>
              <a:ext uri="{FF2B5EF4-FFF2-40B4-BE49-F238E27FC236}">
                <a16:creationId xmlns:a16="http://schemas.microsoft.com/office/drawing/2014/main" id="{4F38E42D-6517-4889-3974-7C08CD796500}"/>
              </a:ext>
            </a:extLst>
          </p:cNvPr>
          <p:cNvSpPr txBox="1">
            <a:spLocks/>
          </p:cNvSpPr>
          <p:nvPr/>
        </p:nvSpPr>
        <p:spPr>
          <a:xfrm>
            <a:off x="3183147" y="157083"/>
            <a:ext cx="5043578" cy="490904"/>
          </a:xfrm>
          <a:prstGeom prst="rect">
            <a:avLst/>
          </a:prstGeom>
          <a:solidFill>
            <a:schemeClr val="accent2">
              <a:lumMod val="20000"/>
              <a:lumOff val="80000"/>
            </a:schemeClr>
          </a:solidFill>
          <a:ln>
            <a:noFill/>
          </a:ln>
          <a:effectLst>
            <a:glow rad="139700">
              <a:schemeClr val="accent2">
                <a:satMod val="175000"/>
                <a:alpha val="40000"/>
              </a:schemeClr>
            </a:glow>
          </a:effectLst>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Phetsarath OT" panose="02000500000000020004" pitchFamily="2" charset="0"/>
                <a:cs typeface="Phetsarath OT" panose="02000500000000020004" pitchFamily="2" charset="0"/>
              </a:rPr>
              <a:t>ມາດ​ຕະ​ຖານ​ຄູ​ອາ​ຊີ​ວະ​ສຶກ​ສາ ອາ​ຊ່ຽນ</a:t>
            </a:r>
            <a:endParaRPr lang="en-US" sz="2800"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206851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4727315B-9687-6242-6E04-6D585A855CE7}"/>
              </a:ext>
            </a:extLst>
          </p:cNvPr>
          <p:cNvGraphicFramePr>
            <a:graphicFrameLocks noChangeAspect="1"/>
          </p:cNvGraphicFramePr>
          <p:nvPr>
            <p:extLst>
              <p:ext uri="{D42A27DB-BD31-4B8C-83A1-F6EECF244321}">
                <p14:modId xmlns:p14="http://schemas.microsoft.com/office/powerpoint/2010/main" val="2048679806"/>
              </p:ext>
            </p:extLst>
          </p:nvPr>
        </p:nvGraphicFramePr>
        <p:xfrm>
          <a:off x="-57150" y="276225"/>
          <a:ext cx="12144375" cy="5781675"/>
        </p:xfrm>
        <a:graphic>
          <a:graphicData uri="http://schemas.openxmlformats.org/presentationml/2006/ole">
            <mc:AlternateContent xmlns:mc="http://schemas.openxmlformats.org/markup-compatibility/2006">
              <mc:Choice xmlns:v="urn:schemas-microsoft-com:vml" Requires="v">
                <p:oleObj name="Document" r:id="rId2" imgW="11952631" imgH="5604080" progId="Word.Document.12">
                  <p:embed/>
                </p:oleObj>
              </mc:Choice>
              <mc:Fallback>
                <p:oleObj name="Document" r:id="rId2" imgW="11952631" imgH="5604080" progId="Word.Document.12">
                  <p:embed/>
                  <p:pic>
                    <p:nvPicPr>
                      <p:cNvPr id="0" name=""/>
                      <p:cNvPicPr/>
                      <p:nvPr/>
                    </p:nvPicPr>
                    <p:blipFill>
                      <a:blip r:embed="rId3"/>
                      <a:stretch>
                        <a:fillRect/>
                      </a:stretch>
                    </p:blipFill>
                    <p:spPr>
                      <a:xfrm>
                        <a:off x="-57150" y="276225"/>
                        <a:ext cx="12144375" cy="5781675"/>
                      </a:xfrm>
                      <a:prstGeom prst="rect">
                        <a:avLst/>
                      </a:prstGeom>
                    </p:spPr>
                  </p:pic>
                </p:oleObj>
              </mc:Fallback>
            </mc:AlternateContent>
          </a:graphicData>
        </a:graphic>
      </p:graphicFrame>
    </p:spTree>
    <p:extLst>
      <p:ext uri="{BB962C8B-B14F-4D97-AF65-F5344CB8AC3E}">
        <p14:creationId xmlns:p14="http://schemas.microsoft.com/office/powerpoint/2010/main" val="331110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33C227D0-E9AA-0289-21DC-1CCCAA1EA961}"/>
              </a:ext>
            </a:extLst>
          </p:cNvPr>
          <p:cNvGraphicFramePr>
            <a:graphicFrameLocks noChangeAspect="1"/>
          </p:cNvGraphicFramePr>
          <p:nvPr>
            <p:extLst>
              <p:ext uri="{D42A27DB-BD31-4B8C-83A1-F6EECF244321}">
                <p14:modId xmlns:p14="http://schemas.microsoft.com/office/powerpoint/2010/main" val="1576772942"/>
              </p:ext>
            </p:extLst>
          </p:nvPr>
        </p:nvGraphicFramePr>
        <p:xfrm>
          <a:off x="133350" y="295275"/>
          <a:ext cx="11877675" cy="5981700"/>
        </p:xfrm>
        <a:graphic>
          <a:graphicData uri="http://schemas.openxmlformats.org/presentationml/2006/ole">
            <mc:AlternateContent xmlns:mc="http://schemas.openxmlformats.org/markup-compatibility/2006">
              <mc:Choice xmlns:v="urn:schemas-microsoft-com:vml" Requires="v">
                <p:oleObj name="Document" r:id="rId2" imgW="10238034" imgH="5146919" progId="Word.Document.12">
                  <p:embed/>
                </p:oleObj>
              </mc:Choice>
              <mc:Fallback>
                <p:oleObj name="Document" r:id="rId2" imgW="10238034" imgH="5146919" progId="Word.Document.12">
                  <p:embed/>
                  <p:pic>
                    <p:nvPicPr>
                      <p:cNvPr id="0" name=""/>
                      <p:cNvPicPr/>
                      <p:nvPr/>
                    </p:nvPicPr>
                    <p:blipFill>
                      <a:blip r:embed="rId3"/>
                      <a:stretch>
                        <a:fillRect/>
                      </a:stretch>
                    </p:blipFill>
                    <p:spPr>
                      <a:xfrm>
                        <a:off x="133350" y="295275"/>
                        <a:ext cx="11877675" cy="5981700"/>
                      </a:xfrm>
                      <a:prstGeom prst="rect">
                        <a:avLst/>
                      </a:prstGeom>
                    </p:spPr>
                  </p:pic>
                </p:oleObj>
              </mc:Fallback>
            </mc:AlternateContent>
          </a:graphicData>
        </a:graphic>
      </p:graphicFrame>
    </p:spTree>
    <p:extLst>
      <p:ext uri="{BB962C8B-B14F-4D97-AF65-F5344CB8AC3E}">
        <p14:creationId xmlns:p14="http://schemas.microsoft.com/office/powerpoint/2010/main" val="1373027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86219DA-116E-B34A-CED6-4E1B769964D1}"/>
              </a:ext>
            </a:extLst>
          </p:cNvPr>
          <p:cNvGraphicFramePr>
            <a:graphicFrameLocks noChangeAspect="1"/>
          </p:cNvGraphicFramePr>
          <p:nvPr>
            <p:extLst>
              <p:ext uri="{D42A27DB-BD31-4B8C-83A1-F6EECF244321}">
                <p14:modId xmlns:p14="http://schemas.microsoft.com/office/powerpoint/2010/main" val="1800764937"/>
              </p:ext>
            </p:extLst>
          </p:nvPr>
        </p:nvGraphicFramePr>
        <p:xfrm>
          <a:off x="400050" y="1009650"/>
          <a:ext cx="12058650" cy="7591425"/>
        </p:xfrm>
        <a:graphic>
          <a:graphicData uri="http://schemas.openxmlformats.org/presentationml/2006/ole">
            <mc:AlternateContent xmlns:mc="http://schemas.openxmlformats.org/markup-compatibility/2006">
              <mc:Choice xmlns:v="urn:schemas-microsoft-com:vml" Requires="v">
                <p:oleObj name="Document" r:id="rId2" imgW="8315754" imgH="5227362" progId="Word.Document.12">
                  <p:embed/>
                </p:oleObj>
              </mc:Choice>
              <mc:Fallback>
                <p:oleObj name="Document" r:id="rId2" imgW="8315754" imgH="5227362" progId="Word.Document.12">
                  <p:embed/>
                  <p:pic>
                    <p:nvPicPr>
                      <p:cNvPr id="0" name=""/>
                      <p:cNvPicPr/>
                      <p:nvPr/>
                    </p:nvPicPr>
                    <p:blipFill>
                      <a:blip r:embed="rId3"/>
                      <a:stretch>
                        <a:fillRect/>
                      </a:stretch>
                    </p:blipFill>
                    <p:spPr>
                      <a:xfrm>
                        <a:off x="400050" y="1009650"/>
                        <a:ext cx="12058650" cy="7591425"/>
                      </a:xfrm>
                      <a:prstGeom prst="rect">
                        <a:avLst/>
                      </a:prstGeom>
                    </p:spPr>
                  </p:pic>
                </p:oleObj>
              </mc:Fallback>
            </mc:AlternateContent>
          </a:graphicData>
        </a:graphic>
      </p:graphicFrame>
    </p:spTree>
    <p:extLst>
      <p:ext uri="{BB962C8B-B14F-4D97-AF65-F5344CB8AC3E}">
        <p14:creationId xmlns:p14="http://schemas.microsoft.com/office/powerpoint/2010/main" val="3464736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6A9360BB-1DB0-1EB6-7E6B-A8D1A6274550}"/>
              </a:ext>
            </a:extLst>
          </p:cNvPr>
          <p:cNvGraphicFramePr>
            <a:graphicFrameLocks noChangeAspect="1"/>
          </p:cNvGraphicFramePr>
          <p:nvPr>
            <p:extLst>
              <p:ext uri="{D42A27DB-BD31-4B8C-83A1-F6EECF244321}">
                <p14:modId xmlns:p14="http://schemas.microsoft.com/office/powerpoint/2010/main" val="3879488407"/>
              </p:ext>
            </p:extLst>
          </p:nvPr>
        </p:nvGraphicFramePr>
        <p:xfrm>
          <a:off x="428625" y="571500"/>
          <a:ext cx="11439525" cy="5410200"/>
        </p:xfrm>
        <a:graphic>
          <a:graphicData uri="http://schemas.openxmlformats.org/presentationml/2006/ole">
            <mc:AlternateContent xmlns:mc="http://schemas.openxmlformats.org/markup-compatibility/2006">
              <mc:Choice xmlns:v="urn:schemas-microsoft-com:vml" Requires="v">
                <p:oleObj name="Document" r:id="rId2" imgW="12048068" imgH="5555240" progId="Word.Document.12">
                  <p:embed/>
                </p:oleObj>
              </mc:Choice>
              <mc:Fallback>
                <p:oleObj name="Document" r:id="rId2" imgW="12048068" imgH="5555240" progId="Word.Document.12">
                  <p:embed/>
                  <p:pic>
                    <p:nvPicPr>
                      <p:cNvPr id="0" name=""/>
                      <p:cNvPicPr/>
                      <p:nvPr/>
                    </p:nvPicPr>
                    <p:blipFill>
                      <a:blip r:embed="rId3"/>
                      <a:stretch>
                        <a:fillRect/>
                      </a:stretch>
                    </p:blipFill>
                    <p:spPr>
                      <a:xfrm>
                        <a:off x="428625" y="571500"/>
                        <a:ext cx="11439525" cy="5410200"/>
                      </a:xfrm>
                      <a:prstGeom prst="rect">
                        <a:avLst/>
                      </a:prstGeom>
                    </p:spPr>
                  </p:pic>
                </p:oleObj>
              </mc:Fallback>
            </mc:AlternateContent>
          </a:graphicData>
        </a:graphic>
      </p:graphicFrame>
    </p:spTree>
    <p:extLst>
      <p:ext uri="{BB962C8B-B14F-4D97-AF65-F5344CB8AC3E}">
        <p14:creationId xmlns:p14="http://schemas.microsoft.com/office/powerpoint/2010/main" val="2720886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A605297-84EC-D78F-BC70-2823E726AD3E}"/>
              </a:ext>
            </a:extLst>
          </p:cNvPr>
          <p:cNvGraphicFramePr>
            <a:graphicFrameLocks noChangeAspect="1"/>
          </p:cNvGraphicFramePr>
          <p:nvPr>
            <p:extLst>
              <p:ext uri="{D42A27DB-BD31-4B8C-83A1-F6EECF244321}">
                <p14:modId xmlns:p14="http://schemas.microsoft.com/office/powerpoint/2010/main" val="2835927273"/>
              </p:ext>
            </p:extLst>
          </p:nvPr>
        </p:nvGraphicFramePr>
        <p:xfrm>
          <a:off x="419100" y="133350"/>
          <a:ext cx="11353800" cy="7410450"/>
        </p:xfrm>
        <a:graphic>
          <a:graphicData uri="http://schemas.openxmlformats.org/presentationml/2006/ole">
            <mc:AlternateContent xmlns:mc="http://schemas.openxmlformats.org/markup-compatibility/2006">
              <mc:Choice xmlns:v="urn:schemas-microsoft-com:vml" Requires="v">
                <p:oleObj name="Document" r:id="rId2" imgW="8872537" imgH="5808133" progId="Word.Document.12">
                  <p:embed/>
                </p:oleObj>
              </mc:Choice>
              <mc:Fallback>
                <p:oleObj name="Document" r:id="rId2" imgW="8872537" imgH="5808133" progId="Word.Document.12">
                  <p:embed/>
                  <p:pic>
                    <p:nvPicPr>
                      <p:cNvPr id="0" name=""/>
                      <p:cNvPicPr/>
                      <p:nvPr/>
                    </p:nvPicPr>
                    <p:blipFill>
                      <a:blip r:embed="rId3"/>
                      <a:stretch>
                        <a:fillRect/>
                      </a:stretch>
                    </p:blipFill>
                    <p:spPr>
                      <a:xfrm>
                        <a:off x="419100" y="133350"/>
                        <a:ext cx="11353800" cy="7410450"/>
                      </a:xfrm>
                      <a:prstGeom prst="rect">
                        <a:avLst/>
                      </a:prstGeom>
                    </p:spPr>
                  </p:pic>
                </p:oleObj>
              </mc:Fallback>
            </mc:AlternateContent>
          </a:graphicData>
        </a:graphic>
      </p:graphicFrame>
    </p:spTree>
    <p:extLst>
      <p:ext uri="{BB962C8B-B14F-4D97-AF65-F5344CB8AC3E}">
        <p14:creationId xmlns:p14="http://schemas.microsoft.com/office/powerpoint/2010/main" val="2588255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solidDmnd">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7922D8-32C3-7236-A2A1-6A0787D964C8}"/>
              </a:ext>
            </a:extLst>
          </p:cNvPr>
          <p:cNvSpPr txBox="1"/>
          <p:nvPr/>
        </p:nvSpPr>
        <p:spPr>
          <a:xfrm>
            <a:off x="2804938" y="1714966"/>
            <a:ext cx="7737894" cy="4790175"/>
          </a:xfrm>
          <a:prstGeom prst="doubleWave">
            <a:avLst>
              <a:gd name="adj1" fmla="val 8683"/>
              <a:gd name="adj2" fmla="val 0"/>
            </a:avLst>
          </a:prstGeom>
          <a:gradFill>
            <a:gsLst>
              <a:gs pos="0">
                <a:schemeClr val="accent1">
                  <a:lumMod val="5000"/>
                  <a:lumOff val="95000"/>
                </a:schemeClr>
              </a:gs>
              <a:gs pos="42000">
                <a:schemeClr val="accent1">
                  <a:lumMod val="45000"/>
                  <a:lumOff val="55000"/>
                </a:schemeClr>
              </a:gs>
              <a:gs pos="78000">
                <a:schemeClr val="accent1">
                  <a:lumMod val="45000"/>
                  <a:lumOff val="55000"/>
                </a:schemeClr>
              </a:gs>
              <a:gs pos="95000">
                <a:schemeClr val="accent1">
                  <a:lumMod val="30000"/>
                  <a:lumOff val="70000"/>
                </a:schemeClr>
              </a:gs>
            </a:gsLst>
            <a:lin ang="5400000" scaled="1"/>
          </a:gradFill>
          <a:effectLst>
            <a:reflection blurRad="6350" stA="50000" endA="300" endPos="55500" dist="101600" dir="5400000" sy="-100000" algn="bl" rotWithShape="0"/>
            <a:softEdge rad="635000"/>
          </a:effectLst>
          <a:scene3d>
            <a:camera prst="orthographicFront"/>
            <a:lightRig rig="threePt" dir="t"/>
          </a:scene3d>
          <a:sp3d>
            <a:bevelT w="152400" h="50800" prst="softRound"/>
          </a:sp3d>
        </p:spPr>
        <p:txBody>
          <a:bodyPr wrap="square" rtlCol="0">
            <a:spAutoFit/>
          </a:bodyPr>
          <a:lstStyle/>
          <a:p>
            <a:pPr algn="ctr">
              <a:lnSpc>
                <a:spcPct val="150000"/>
              </a:lnSpc>
            </a:pPr>
            <a:r>
              <a:rPr lang="en-US" sz="16600" dirty="0" err="1">
                <a:solidFill>
                  <a:schemeClr val="accent5">
                    <a:lumMod val="50000"/>
                  </a:schemeClr>
                </a:solidFill>
                <a:latin typeface="Phetsarath OT" panose="02000500000000020004" pitchFamily="2" charset="0"/>
                <a:cs typeface="Phetsarath OT" panose="02000500000000020004" pitchFamily="2" charset="0"/>
              </a:rPr>
              <a:t>ຂອບ</a:t>
            </a:r>
            <a:r>
              <a:rPr lang="en-US" sz="16600" dirty="0">
                <a:solidFill>
                  <a:schemeClr val="accent5">
                    <a:lumMod val="50000"/>
                  </a:schemeClr>
                </a:solidFill>
                <a:latin typeface="Phetsarath OT" panose="02000500000000020004" pitchFamily="2" charset="0"/>
                <a:cs typeface="Phetsarath OT" panose="02000500000000020004" pitchFamily="2" charset="0"/>
              </a:rPr>
              <a:t>​</a:t>
            </a:r>
            <a:r>
              <a:rPr lang="en-US" sz="16600" dirty="0" err="1">
                <a:solidFill>
                  <a:schemeClr val="accent5">
                    <a:lumMod val="50000"/>
                  </a:schemeClr>
                </a:solidFill>
                <a:latin typeface="Phetsarath OT" panose="02000500000000020004" pitchFamily="2" charset="0"/>
                <a:cs typeface="Phetsarath OT" panose="02000500000000020004" pitchFamily="2" charset="0"/>
              </a:rPr>
              <a:t>ໃຈ</a:t>
            </a:r>
            <a:endParaRPr lang="en-US" sz="16600" dirty="0">
              <a:solidFill>
                <a:schemeClr val="accent5">
                  <a:lumMod val="50000"/>
                </a:schemeClr>
              </a:solidFill>
              <a:latin typeface="Phetsarath OT" panose="02000500000000020004" pitchFamily="2" charset="0"/>
              <a:cs typeface="Phetsarath OT" panose="02000500000000020004" pitchFamily="2" charset="0"/>
            </a:endParaRPr>
          </a:p>
        </p:txBody>
      </p:sp>
      <p:sp>
        <p:nvSpPr>
          <p:cNvPr id="4" name="Title 3">
            <a:extLst>
              <a:ext uri="{FF2B5EF4-FFF2-40B4-BE49-F238E27FC236}">
                <a16:creationId xmlns:a16="http://schemas.microsoft.com/office/drawing/2014/main" id="{1C5E4910-602A-33D8-2D6B-852BF578ACF6}"/>
              </a:ext>
            </a:extLst>
          </p:cNvPr>
          <p:cNvSpPr txBox="1">
            <a:spLocks/>
          </p:cNvSpPr>
          <p:nvPr/>
        </p:nvSpPr>
        <p:spPr>
          <a:xfrm>
            <a:off x="4152096" y="758057"/>
            <a:ext cx="5043578" cy="490904"/>
          </a:xfrm>
          <a:prstGeom prst="rect">
            <a:avLst/>
          </a:prstGeom>
          <a:solidFill>
            <a:schemeClr val="accent2">
              <a:lumMod val="20000"/>
              <a:lumOff val="80000"/>
            </a:schemeClr>
          </a:solidFill>
          <a:ln>
            <a:noFill/>
          </a:ln>
          <a:effectLst>
            <a:glow rad="139700">
              <a:schemeClr val="accent2">
                <a:satMod val="175000"/>
                <a:alpha val="40000"/>
              </a:schemeClr>
            </a:glow>
          </a:effectLst>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latin typeface="Phetsarath OT" panose="02000500000000020004" pitchFamily="2" charset="0"/>
                <a:cs typeface="Phetsarath OT" panose="02000500000000020004" pitchFamily="2" charset="0"/>
              </a:rPr>
              <a:t>ມາດ</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ຕະ</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ຖານ</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ຄູ</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ອາ</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ຊີ</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ວະ</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ສຶກ</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ສາ</a:t>
            </a:r>
            <a:r>
              <a:rPr lang="en-US" sz="2800" dirty="0">
                <a:latin typeface="Phetsarath OT" panose="02000500000000020004" pitchFamily="2" charset="0"/>
                <a:cs typeface="Phetsarath OT" panose="02000500000000020004" pitchFamily="2" charset="0"/>
              </a:rPr>
              <a:t> </a:t>
            </a:r>
            <a:r>
              <a:rPr lang="en-US" sz="2800" dirty="0" err="1">
                <a:latin typeface="Phetsarath OT" panose="02000500000000020004" pitchFamily="2" charset="0"/>
                <a:cs typeface="Phetsarath OT" panose="02000500000000020004" pitchFamily="2" charset="0"/>
              </a:rPr>
              <a:t>ອາ</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ຊ່ຽນ</a:t>
            </a:r>
            <a:endParaRPr lang="en-US" sz="2800"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2413622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683112-8AD7-FDE0-3619-7EF84C653083}"/>
              </a:ext>
            </a:extLst>
          </p:cNvPr>
          <p:cNvSpPr>
            <a:spLocks noGrp="1"/>
          </p:cNvSpPr>
          <p:nvPr>
            <p:ph idx="1"/>
          </p:nvPr>
        </p:nvSpPr>
        <p:spPr>
          <a:xfrm>
            <a:off x="838199" y="1386355"/>
            <a:ext cx="10936857" cy="5106520"/>
          </a:xfrm>
        </p:spPr>
        <p:txBody>
          <a:bodyPr>
            <a:normAutofit fontScale="25000" lnSpcReduction="20000"/>
          </a:bodyPr>
          <a:lstStyle/>
          <a:p>
            <a:pPr marL="300990">
              <a:lnSpc>
                <a:spcPct val="120000"/>
              </a:lnSpc>
              <a:spcBef>
                <a:spcPts val="0"/>
              </a:spcBef>
              <a:spcAft>
                <a:spcPts val="4520"/>
              </a:spcAft>
            </a:pP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ມາດ</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ຕະ</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ຖານ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ຄູ</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ອາ</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ຊີ</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ວະ</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ສຶກ</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ສາ</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ອາ</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ຊ່ຽ</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ນ </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ຖືກ</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ສ້າງ</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ແລະ</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ພັດ</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ທະ</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ນາ</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ຂຶ້ນ</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ມາ</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ພາຍ</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ໃຕ</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ການ</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ນຳ</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ພາ</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ຂອງ</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 </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SEAMEO VOCTECH</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ແລະ</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ການ</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ສະ</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ໜັບ</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ສະ</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ໜູນ</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latin typeface="Phetsarath OT" panose="02000500000000020004" pitchFamily="2" charset="0"/>
                <a:ea typeface="Calibri" panose="020F0502020204030204" pitchFamily="34" charset="0"/>
                <a:cs typeface="Phetsarath OT" panose="02000500000000020004" pitchFamily="2" charset="0"/>
              </a:rPr>
              <a:t>ຂອງ</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 </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RECOTVET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ໂດຍ</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ມີ</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ຕົວ</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ແທນ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ຈາກ</a:t>
            </a:r>
            <a:r>
              <a:rPr lang="en-US" sz="9600" b="1" dirty="0">
                <a:solidFill>
                  <a:srgbClr val="181717"/>
                </a:solidFill>
                <a:latin typeface="Phetsarath OT" panose="02000500000000020004" pitchFamily="2" charset="0"/>
                <a:ea typeface="Calibri" panose="020F0502020204030204" pitchFamily="34" charset="0"/>
                <a:cs typeface="Phetsarath OT" panose="02000500000000020004" pitchFamily="2" charset="0"/>
              </a:rPr>
              <a:t>: </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Brunei Darussalam, Cambodia, Indonesia, Lao PDR, Malaysia, Myanmar, Philippines, Thailand and Viet Nam . </a:t>
            </a:r>
          </a:p>
          <a:p>
            <a:pPr marL="300990">
              <a:lnSpc>
                <a:spcPct val="120000"/>
              </a:lnSpc>
              <a:spcBef>
                <a:spcPts val="0"/>
              </a:spcBef>
              <a:spcAft>
                <a:spcPts val="600"/>
              </a:spcAft>
            </a:pP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ມາດ</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ຕະ</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ຖານ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ຄູ</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ອາ</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ຊີ</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ວະ</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ສຶກ</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ສາ</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ອາ</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ຊ່ຽນ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ໄດ</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ຖືກ</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ຮັບ</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ຮອງ</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ໃນ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ກອງ</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ປະ</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ຊຸມ</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ຜູ</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ບໍ</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ລິ</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ຫານ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ຂັ້ນ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ສູງ</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ຂອງ</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SEA-TVET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ທີ</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ກຸ</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ລາ</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ລຳ</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ເປີ</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ມາ</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ເລ</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ເຊຍ</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ໃນ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ເດືອນ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ພຶດ</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ສະ</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ພາ</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ປີ</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2017,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ກອງ</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ປະ</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ຊຸມ</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ສະ</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ພາ</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SEAMEO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ຄັ້ງ</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ທີ</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49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ທີ</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ຈາ</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ກະ</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ຕາ</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ອິນ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ໂດ</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ເນ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ເຊຍ</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ເດືອນ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ມິ</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ຖຸ</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ນາ</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2017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ແລະ</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ໄດ</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ປະ</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ກາດ</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ໃຊ</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ຢ່າງ</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ເປັນ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ທາງ</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ການ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ໃນ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ວັນ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ທີ</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1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ທັນ</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ວາ</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2017 </a:t>
            </a:r>
            <a:r>
              <a:rPr lang="en-US" sz="9600" b="1" dirty="0" err="1">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ໂດຍ</a:t>
            </a:r>
            <a:r>
              <a:rPr lang="en-US" sz="96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rPr>
              <a:t> SOM-ED. </a:t>
            </a:r>
          </a:p>
          <a:p>
            <a:pPr marL="300990">
              <a:lnSpc>
                <a:spcPct val="120000"/>
              </a:lnSpc>
              <a:spcBef>
                <a:spcPts val="0"/>
              </a:spcBef>
              <a:spcAft>
                <a:spcPts val="600"/>
              </a:spcAft>
            </a:pPr>
            <a:endParaRPr lang="en-US" sz="6400" b="1"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endParaRPr>
          </a:p>
          <a:p>
            <a:pPr marL="72390" indent="0">
              <a:lnSpc>
                <a:spcPct val="120000"/>
              </a:lnSpc>
              <a:spcBef>
                <a:spcPts val="0"/>
              </a:spcBef>
              <a:spcAft>
                <a:spcPts val="4520"/>
              </a:spcAft>
              <a:buNone/>
            </a:pPr>
            <a:r>
              <a:rPr lang="en-US" sz="6400" dirty="0">
                <a:solidFill>
                  <a:schemeClr val="accent1">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The Regional TVET Teacher Standard has been endorsed by the 3</a:t>
            </a:r>
            <a:r>
              <a:rPr lang="en-US" sz="6400" baseline="30000" dirty="0">
                <a:solidFill>
                  <a:schemeClr val="accent1">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rd</a:t>
            </a:r>
            <a:r>
              <a:rPr lang="en-US" sz="6400" dirty="0">
                <a:solidFill>
                  <a:schemeClr val="accent1">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 High Officials Meeting on SEA-TVET in Kuala Lumpur, Malaysia in May 2017 and by the 49</a:t>
            </a:r>
            <a:r>
              <a:rPr lang="en-US" sz="6400" baseline="30000" dirty="0">
                <a:solidFill>
                  <a:schemeClr val="accent1">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th </a:t>
            </a:r>
            <a:r>
              <a:rPr lang="en-US" sz="6400" dirty="0">
                <a:solidFill>
                  <a:schemeClr val="accent1">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SEAMEO Council Conference in Jakarta, Indonesia in July 2017. The 12</a:t>
            </a:r>
            <a:r>
              <a:rPr lang="en-US" sz="6400" baseline="30000" dirty="0">
                <a:solidFill>
                  <a:schemeClr val="accent1">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th </a:t>
            </a:r>
            <a:r>
              <a:rPr lang="en-US" sz="6400" dirty="0">
                <a:solidFill>
                  <a:schemeClr val="accent1">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ASEAN Senior Officials Meeting on Education (SOM-ED) in Bangkok has taken account of the RTTS as a regional standard endorsed by its members on 1</a:t>
            </a:r>
            <a:r>
              <a:rPr lang="en-US" sz="6400" baseline="30000" dirty="0">
                <a:solidFill>
                  <a:schemeClr val="accent1">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st</a:t>
            </a:r>
            <a:r>
              <a:rPr lang="en-US" sz="6400" dirty="0">
                <a:solidFill>
                  <a:schemeClr val="accent1">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 December 2017.</a:t>
            </a:r>
            <a:endParaRPr lang="en-US" sz="8000" dirty="0">
              <a:solidFill>
                <a:schemeClr val="accent1">
                  <a:lumMod val="50000"/>
                </a:schemeClr>
              </a:solidFill>
              <a:effectLst/>
              <a:latin typeface="Phetsarath OT" panose="02000500000000020004" pitchFamily="2" charset="0"/>
              <a:ea typeface="Calibri" panose="020F0502020204030204" pitchFamily="34" charset="0"/>
              <a:cs typeface="Phetsarath OT" panose="02000500000000020004" pitchFamily="2" charset="0"/>
            </a:endParaRPr>
          </a:p>
          <a:p>
            <a:pPr marL="300990" marR="0">
              <a:lnSpc>
                <a:spcPct val="120000"/>
              </a:lnSpc>
              <a:spcBef>
                <a:spcPts val="0"/>
              </a:spcBef>
              <a:spcAft>
                <a:spcPts val="4520"/>
              </a:spcAft>
            </a:pPr>
            <a:endParaRPr lang="en-US" sz="9600" dirty="0">
              <a:solidFill>
                <a:srgbClr val="181717"/>
              </a:solidFill>
              <a:latin typeface="Phetsarath OT" panose="02000500000000020004" pitchFamily="2" charset="0"/>
              <a:ea typeface="Calibri" panose="020F0502020204030204" pitchFamily="34" charset="0"/>
              <a:cs typeface="Phetsarath OT" panose="02000500000000020004" pitchFamily="2" charset="0"/>
            </a:endParaRPr>
          </a:p>
          <a:p>
            <a:endParaRPr lang="en-US" dirty="0"/>
          </a:p>
        </p:txBody>
      </p:sp>
      <p:sp>
        <p:nvSpPr>
          <p:cNvPr id="4" name="Title 3">
            <a:extLst>
              <a:ext uri="{FF2B5EF4-FFF2-40B4-BE49-F238E27FC236}">
                <a16:creationId xmlns:a16="http://schemas.microsoft.com/office/drawing/2014/main" id="{6106E231-3421-0AC0-AA85-128B3A9D38A7}"/>
              </a:ext>
            </a:extLst>
          </p:cNvPr>
          <p:cNvSpPr txBox="1">
            <a:spLocks noGrp="1"/>
          </p:cNvSpPr>
          <p:nvPr>
            <p:ph type="title"/>
          </p:nvPr>
        </p:nvSpPr>
        <p:spPr>
          <a:xfrm>
            <a:off x="3174521" y="476261"/>
            <a:ext cx="5043578" cy="490904"/>
          </a:xfrm>
          <a:prstGeom prst="rect">
            <a:avLst/>
          </a:prstGeom>
          <a:solidFill>
            <a:schemeClr val="accent2">
              <a:lumMod val="20000"/>
              <a:lumOff val="80000"/>
            </a:schemeClr>
          </a:solidFill>
          <a:ln>
            <a:noFill/>
          </a:ln>
          <a:effectLst>
            <a:glow rad="139700">
              <a:schemeClr val="accent2">
                <a:satMod val="175000"/>
                <a:alpha val="40000"/>
              </a:schemeClr>
            </a:glow>
          </a:effectLst>
        </p:spPr>
        <p:txBody>
          <a:bodyPr wrap="square" rtlCol="0">
            <a:spAutoFit/>
          </a:bodyPr>
          <a:lstStyle/>
          <a:p>
            <a:r>
              <a:rPr lang="en-US" sz="2800" dirty="0" err="1">
                <a:latin typeface="Phetsarath OT" panose="02000500000000020004" pitchFamily="2" charset="0"/>
                <a:cs typeface="Phetsarath OT" panose="02000500000000020004" pitchFamily="2" charset="0"/>
              </a:rPr>
              <a:t>ມາດ</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ຕະ</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ຖານ</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ຄູ</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ອາ</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ຊີ</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ວະ</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ສຶກ</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ສາ</a:t>
            </a:r>
            <a:r>
              <a:rPr lang="en-US" sz="2800" dirty="0">
                <a:latin typeface="Phetsarath OT" panose="02000500000000020004" pitchFamily="2" charset="0"/>
                <a:cs typeface="Phetsarath OT" panose="02000500000000020004" pitchFamily="2" charset="0"/>
              </a:rPr>
              <a:t> </a:t>
            </a:r>
            <a:r>
              <a:rPr lang="en-US" sz="2800" dirty="0" err="1">
                <a:latin typeface="Phetsarath OT" panose="02000500000000020004" pitchFamily="2" charset="0"/>
                <a:cs typeface="Phetsarath OT" panose="02000500000000020004" pitchFamily="2" charset="0"/>
              </a:rPr>
              <a:t>ອາ</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ຊ່ຽນ</a:t>
            </a:r>
            <a:endParaRPr lang="en-US" sz="2800"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177657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B7D28F9-A538-E71E-7562-7BB972482B3D}"/>
              </a:ext>
            </a:extLst>
          </p:cNvPr>
          <p:cNvSpPr txBox="1"/>
          <p:nvPr/>
        </p:nvSpPr>
        <p:spPr>
          <a:xfrm>
            <a:off x="483079" y="2339788"/>
            <a:ext cx="10714008" cy="2996013"/>
          </a:xfrm>
          <a:prstGeom prst="rect">
            <a:avLst/>
          </a:prstGeom>
          <a:noFill/>
        </p:spPr>
        <p:txBody>
          <a:bodyPr wrap="square">
            <a:spAutoFit/>
          </a:bodyPr>
          <a:lstStyle/>
          <a:p>
            <a:pPr marL="647065" marR="501650" indent="-6350" algn="l">
              <a:lnSpc>
                <a:spcPct val="111000"/>
              </a:lnSpc>
              <a:spcBef>
                <a:spcPts val="0"/>
              </a:spcBef>
              <a:spcAft>
                <a:spcPts val="3625"/>
              </a:spcAft>
            </a:pP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ການ</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ພັດ</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ທະ</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ນາຫຼັກ</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ສູດ</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 </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ສຳ</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ລັບ</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ການ</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ສ້າງ</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ຄູ</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ອາ</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ຊີ</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ວະ</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ສຶກ</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ສາ</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 ​</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ທີ</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ສາ</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ມາດ</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latin typeface="Phetsarath OT" panose="02000500000000020004" pitchFamily="2" charset="0"/>
                <a:ea typeface="Calibri" panose="020F0502020204030204" pitchFamily="34" charset="0"/>
                <a:cs typeface="Phetsarath OT" panose="02000500000000020004" pitchFamily="2" charset="0"/>
              </a:rPr>
              <a:t>ປຽບ</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ທຽບ</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 </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ແລະ</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 </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ມີ</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ພື້ນ</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ຖານ</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ອັນ</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ດຽວ</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ກັນ</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 ​​</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ໂດຍ</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ອີງ</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ໃສ</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 </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ມາດ</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ຖານ</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ຄູ</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ອາ</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ຊີ</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ວະ</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ສຶກ</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ສາ</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 </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ພາກ</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ພື້ນ</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ອາ</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err="1">
                <a:effectLst/>
                <a:latin typeface="Phetsarath OT" panose="02000500000000020004" pitchFamily="2" charset="0"/>
                <a:ea typeface="Calibri" panose="020F0502020204030204" pitchFamily="34" charset="0"/>
                <a:cs typeface="Phetsarath OT" panose="02000500000000020004" pitchFamily="2" charset="0"/>
              </a:rPr>
              <a:t>ຊ່ຽ</a:t>
            </a:r>
            <a:r>
              <a:rPr lang="en-US" sz="2800" b="1" dirty="0">
                <a:effectLst/>
                <a:latin typeface="Phetsarath OT" panose="02000500000000020004" pitchFamily="2" charset="0"/>
                <a:ea typeface="Calibri" panose="020F0502020204030204" pitchFamily="34" charset="0"/>
                <a:cs typeface="Phetsarath OT" panose="02000500000000020004" pitchFamily="2" charset="0"/>
              </a:rPr>
              <a:t>​</a:t>
            </a:r>
            <a:r>
              <a:rPr lang="en-US" sz="2800" b="1" dirty="0">
                <a:latin typeface="Phetsarath OT" panose="02000500000000020004" pitchFamily="2" charset="0"/>
                <a:ea typeface="Calibri" panose="020F0502020204030204" pitchFamily="34" charset="0"/>
                <a:cs typeface="Phetsarath OT" panose="02000500000000020004" pitchFamily="2" charset="0"/>
              </a:rPr>
              <a:t>ນ </a:t>
            </a:r>
            <a:r>
              <a:rPr lang="en-US" sz="2800" b="1" dirty="0" err="1">
                <a:latin typeface="Phetsarath OT" panose="02000500000000020004" pitchFamily="2" charset="0"/>
                <a:ea typeface="Calibri" panose="020F0502020204030204" pitchFamily="34" charset="0"/>
                <a:cs typeface="Phetsarath OT" panose="02000500000000020004" pitchFamily="2" charset="0"/>
              </a:rPr>
              <a:t>ແມ່ນ</a:t>
            </a:r>
            <a:r>
              <a:rPr lang="en-US" sz="2800" b="1" dirty="0">
                <a:latin typeface="Phetsarath OT" panose="02000500000000020004" pitchFamily="2" charset="0"/>
                <a:ea typeface="Calibri" panose="020F0502020204030204" pitchFamily="34" charset="0"/>
                <a:cs typeface="Phetsarath OT" panose="02000500000000020004" pitchFamily="2" charset="0"/>
              </a:rPr>
              <a:t>​</a:t>
            </a:r>
            <a:r>
              <a:rPr lang="en-US" sz="2800" b="1" dirty="0" err="1">
                <a:latin typeface="Phetsarath OT" panose="02000500000000020004" pitchFamily="2" charset="0"/>
                <a:ea typeface="Calibri" panose="020F0502020204030204" pitchFamily="34" charset="0"/>
                <a:cs typeface="Phetsarath OT" panose="02000500000000020004" pitchFamily="2" charset="0"/>
              </a:rPr>
              <a:t>ວິ</a:t>
            </a:r>
            <a:r>
              <a:rPr lang="en-US" sz="2800" b="1" dirty="0">
                <a:latin typeface="Phetsarath OT" panose="02000500000000020004" pitchFamily="2" charset="0"/>
                <a:ea typeface="Calibri" panose="020F0502020204030204" pitchFamily="34" charset="0"/>
                <a:cs typeface="Phetsarath OT" panose="02000500000000020004" pitchFamily="2" charset="0"/>
              </a:rPr>
              <a:t>​</a:t>
            </a:r>
            <a:r>
              <a:rPr lang="en-US" sz="2800" b="1" dirty="0" err="1">
                <a:latin typeface="Phetsarath OT" panose="02000500000000020004" pitchFamily="2" charset="0"/>
                <a:ea typeface="Calibri" panose="020F0502020204030204" pitchFamily="34" charset="0"/>
                <a:cs typeface="Phetsarath OT" panose="02000500000000020004" pitchFamily="2" charset="0"/>
              </a:rPr>
              <a:t>ໄສ</a:t>
            </a:r>
            <a:r>
              <a:rPr lang="en-US" sz="2800" b="1" dirty="0">
                <a:latin typeface="Phetsarath OT" panose="02000500000000020004" pitchFamily="2" charset="0"/>
                <a:ea typeface="Calibri" panose="020F0502020204030204" pitchFamily="34" charset="0"/>
                <a:cs typeface="Phetsarath OT" panose="02000500000000020004" pitchFamily="2" charset="0"/>
              </a:rPr>
              <a:t>​</a:t>
            </a:r>
            <a:r>
              <a:rPr lang="en-US" sz="2800" b="1" dirty="0" err="1">
                <a:latin typeface="Phetsarath OT" panose="02000500000000020004" pitchFamily="2" charset="0"/>
                <a:ea typeface="Calibri" panose="020F0502020204030204" pitchFamily="34" charset="0"/>
                <a:cs typeface="Phetsarath OT" panose="02000500000000020004" pitchFamily="2" charset="0"/>
              </a:rPr>
              <a:t>ທັດຫຼັກ</a:t>
            </a:r>
            <a:r>
              <a:rPr lang="en-US" sz="2800" b="1" dirty="0">
                <a:latin typeface="Phetsarath OT" panose="02000500000000020004" pitchFamily="2" charset="0"/>
                <a:ea typeface="Calibri" panose="020F0502020204030204" pitchFamily="34" charset="0"/>
                <a:cs typeface="Phetsarath OT" panose="02000500000000020004" pitchFamily="2" charset="0"/>
              </a:rPr>
              <a:t> </a:t>
            </a:r>
            <a:r>
              <a:rPr lang="en-US" sz="2800" b="1" dirty="0" err="1">
                <a:latin typeface="Phetsarath OT" panose="02000500000000020004" pitchFamily="2" charset="0"/>
                <a:ea typeface="Calibri" panose="020F0502020204030204" pitchFamily="34" charset="0"/>
                <a:cs typeface="Phetsarath OT" panose="02000500000000020004" pitchFamily="2" charset="0"/>
              </a:rPr>
              <a:t>ສຳ</a:t>
            </a:r>
            <a:r>
              <a:rPr lang="en-US" sz="2800" b="1" dirty="0">
                <a:latin typeface="Phetsarath OT" panose="02000500000000020004" pitchFamily="2" charset="0"/>
                <a:ea typeface="Calibri" panose="020F0502020204030204" pitchFamily="34" charset="0"/>
                <a:cs typeface="Phetsarath OT" panose="02000500000000020004" pitchFamily="2" charset="0"/>
              </a:rPr>
              <a:t>​</a:t>
            </a:r>
            <a:r>
              <a:rPr lang="en-US" sz="2800" b="1" dirty="0" err="1">
                <a:latin typeface="Phetsarath OT" panose="02000500000000020004" pitchFamily="2" charset="0"/>
                <a:ea typeface="Calibri" panose="020F0502020204030204" pitchFamily="34" charset="0"/>
                <a:cs typeface="Phetsarath OT" panose="02000500000000020004" pitchFamily="2" charset="0"/>
              </a:rPr>
              <a:t>ລັບ</a:t>
            </a:r>
            <a:r>
              <a:rPr lang="en-US" sz="2800" b="1" dirty="0">
                <a:latin typeface="Phetsarath OT" panose="02000500000000020004" pitchFamily="2" charset="0"/>
                <a:ea typeface="Calibri" panose="020F0502020204030204" pitchFamily="34" charset="0"/>
                <a:cs typeface="Phetsarath OT" panose="02000500000000020004" pitchFamily="2" charset="0"/>
              </a:rPr>
              <a:t>​</a:t>
            </a:r>
            <a:r>
              <a:rPr lang="en-US" sz="2800" b="1" dirty="0" err="1">
                <a:latin typeface="Phetsarath OT" panose="02000500000000020004" pitchFamily="2" charset="0"/>
                <a:ea typeface="Calibri" panose="020F0502020204030204" pitchFamily="34" charset="0"/>
                <a:cs typeface="Phetsarath OT" panose="02000500000000020004" pitchFamily="2" charset="0"/>
              </a:rPr>
              <a:t>ອະ</a:t>
            </a:r>
            <a:r>
              <a:rPr lang="en-US" sz="2800" b="1" dirty="0">
                <a:latin typeface="Phetsarath OT" panose="02000500000000020004" pitchFamily="2" charset="0"/>
                <a:ea typeface="Calibri" panose="020F0502020204030204" pitchFamily="34" charset="0"/>
                <a:cs typeface="Phetsarath OT" panose="02000500000000020004" pitchFamily="2" charset="0"/>
              </a:rPr>
              <a:t>​</a:t>
            </a:r>
            <a:r>
              <a:rPr lang="en-US" sz="2800" b="1" dirty="0" err="1">
                <a:latin typeface="Phetsarath OT" panose="02000500000000020004" pitchFamily="2" charset="0"/>
                <a:ea typeface="Calibri" panose="020F0502020204030204" pitchFamily="34" charset="0"/>
                <a:cs typeface="Phetsarath OT" panose="02000500000000020004" pitchFamily="2" charset="0"/>
              </a:rPr>
              <a:t>ນາ</a:t>
            </a:r>
            <a:r>
              <a:rPr lang="en-US" sz="2800" b="1" dirty="0">
                <a:latin typeface="Phetsarath OT" panose="02000500000000020004" pitchFamily="2" charset="0"/>
                <a:ea typeface="Calibri" panose="020F0502020204030204" pitchFamily="34" charset="0"/>
                <a:cs typeface="Phetsarath OT" panose="02000500000000020004" pitchFamily="2" charset="0"/>
              </a:rPr>
              <a:t>​</a:t>
            </a:r>
            <a:r>
              <a:rPr lang="en-US" sz="2800" b="1" dirty="0" err="1">
                <a:latin typeface="Phetsarath OT" panose="02000500000000020004" pitchFamily="2" charset="0"/>
                <a:ea typeface="Calibri" panose="020F0502020204030204" pitchFamily="34" charset="0"/>
                <a:cs typeface="Phetsarath OT" panose="02000500000000020004" pitchFamily="2" charset="0"/>
              </a:rPr>
              <a:t>ຄົດ</a:t>
            </a:r>
            <a:endParaRPr lang="en-US" sz="2800" b="1" dirty="0">
              <a:latin typeface="Phetsarath OT" panose="02000500000000020004" pitchFamily="2" charset="0"/>
              <a:ea typeface="Calibri" panose="020F0502020204030204" pitchFamily="34" charset="0"/>
              <a:cs typeface="Phetsarath OT" panose="02000500000000020004" pitchFamily="2" charset="0"/>
            </a:endParaRPr>
          </a:p>
          <a:p>
            <a:pPr marL="647065" marR="501650" indent="-6350" algn="l">
              <a:lnSpc>
                <a:spcPct val="111000"/>
              </a:lnSpc>
              <a:spcBef>
                <a:spcPts val="0"/>
              </a:spcBef>
              <a:spcAft>
                <a:spcPts val="3625"/>
              </a:spcAft>
            </a:pPr>
            <a:r>
              <a:rPr lang="en-US" sz="2000" b="1" dirty="0">
                <a:solidFill>
                  <a:srgbClr val="42677D"/>
                </a:solidFill>
                <a:effectLst/>
                <a:latin typeface="Calibri" panose="020F0502020204030204" pitchFamily="34" charset="0"/>
                <a:ea typeface="Calibri" panose="020F0502020204030204" pitchFamily="34" charset="0"/>
              </a:rPr>
              <a:t>The development of a comparable and common TVET teacher education and curriculum in the ASEAN countries based on the Regional TVET Teacher Standard for ASEAN is a key vision for the future.</a:t>
            </a:r>
            <a:endParaRPr lang="en-US" sz="1600" dirty="0">
              <a:solidFill>
                <a:srgbClr val="181717"/>
              </a:solidFill>
              <a:effectLst/>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2DD15286-7743-FA96-CAA6-15BE94814E8E}"/>
              </a:ext>
            </a:extLst>
          </p:cNvPr>
          <p:cNvSpPr txBox="1"/>
          <p:nvPr/>
        </p:nvSpPr>
        <p:spPr>
          <a:xfrm>
            <a:off x="1775013" y="1402976"/>
            <a:ext cx="2072368" cy="584775"/>
          </a:xfrm>
          <a:prstGeom prst="rect">
            <a:avLst/>
          </a:prstGeom>
          <a:solidFill>
            <a:schemeClr val="accent2">
              <a:lumMod val="20000"/>
              <a:lumOff val="80000"/>
            </a:schemeClr>
          </a:solidFill>
          <a:ln w="57150">
            <a:solidFill>
              <a:schemeClr val="accent2">
                <a:lumMod val="75000"/>
              </a:schemeClr>
            </a:solidFill>
          </a:ln>
        </p:spPr>
        <p:txBody>
          <a:bodyPr wrap="square" rtlCol="0">
            <a:spAutoFit/>
          </a:bodyPr>
          <a:lstStyle/>
          <a:p>
            <a:pPr algn="ctr"/>
            <a:r>
              <a:rPr lang="en-US" sz="3200" dirty="0">
                <a:latin typeface="Phetsarath OT" panose="02000500000000020004" pitchFamily="2" charset="0"/>
                <a:cs typeface="Phetsarath OT" panose="02000500000000020004" pitchFamily="2" charset="0"/>
              </a:rPr>
              <a:t>​</a:t>
            </a:r>
            <a:r>
              <a:rPr lang="en-US" sz="3200" dirty="0" err="1">
                <a:latin typeface="Phetsarath OT" panose="02000500000000020004" pitchFamily="2" charset="0"/>
                <a:cs typeface="Phetsarath OT" panose="02000500000000020004" pitchFamily="2" charset="0"/>
              </a:rPr>
              <a:t>ວິ</a:t>
            </a:r>
            <a:r>
              <a:rPr lang="en-US" sz="3200" dirty="0">
                <a:latin typeface="Phetsarath OT" panose="02000500000000020004" pitchFamily="2" charset="0"/>
                <a:cs typeface="Phetsarath OT" panose="02000500000000020004" pitchFamily="2" charset="0"/>
              </a:rPr>
              <a:t>​</a:t>
            </a:r>
            <a:r>
              <a:rPr lang="en-US" sz="3200" dirty="0" err="1">
                <a:latin typeface="Phetsarath OT" panose="02000500000000020004" pitchFamily="2" charset="0"/>
                <a:cs typeface="Phetsarath OT" panose="02000500000000020004" pitchFamily="2" charset="0"/>
              </a:rPr>
              <a:t>ໄສ</a:t>
            </a:r>
            <a:r>
              <a:rPr lang="en-US" sz="3200" dirty="0">
                <a:latin typeface="Phetsarath OT" panose="02000500000000020004" pitchFamily="2" charset="0"/>
                <a:cs typeface="Phetsarath OT" panose="02000500000000020004" pitchFamily="2" charset="0"/>
              </a:rPr>
              <a:t>​</a:t>
            </a:r>
            <a:r>
              <a:rPr lang="en-US" sz="3200" dirty="0" err="1">
                <a:latin typeface="Phetsarath OT" panose="02000500000000020004" pitchFamily="2" charset="0"/>
                <a:cs typeface="Phetsarath OT" panose="02000500000000020004" pitchFamily="2" charset="0"/>
              </a:rPr>
              <a:t>ທັດ</a:t>
            </a:r>
            <a:endParaRPr lang="en-US" sz="3200" dirty="0">
              <a:latin typeface="Phetsarath OT" panose="02000500000000020004" pitchFamily="2" charset="0"/>
              <a:cs typeface="Phetsarath OT" panose="02000500000000020004" pitchFamily="2" charset="0"/>
            </a:endParaRPr>
          </a:p>
        </p:txBody>
      </p:sp>
      <p:sp>
        <p:nvSpPr>
          <p:cNvPr id="3" name="Title 3">
            <a:extLst>
              <a:ext uri="{FF2B5EF4-FFF2-40B4-BE49-F238E27FC236}">
                <a16:creationId xmlns:a16="http://schemas.microsoft.com/office/drawing/2014/main" id="{2A294793-F95D-6FA0-BFED-73ED70536AD2}"/>
              </a:ext>
            </a:extLst>
          </p:cNvPr>
          <p:cNvSpPr txBox="1">
            <a:spLocks/>
          </p:cNvSpPr>
          <p:nvPr/>
        </p:nvSpPr>
        <p:spPr>
          <a:xfrm>
            <a:off x="3174521" y="476261"/>
            <a:ext cx="5043578" cy="490904"/>
          </a:xfrm>
          <a:prstGeom prst="rect">
            <a:avLst/>
          </a:prstGeom>
          <a:solidFill>
            <a:schemeClr val="accent2">
              <a:lumMod val="20000"/>
              <a:lumOff val="80000"/>
            </a:schemeClr>
          </a:solidFill>
          <a:ln>
            <a:noFill/>
          </a:ln>
          <a:effectLst>
            <a:glow rad="139700">
              <a:schemeClr val="accent2">
                <a:satMod val="175000"/>
                <a:alpha val="40000"/>
              </a:schemeClr>
            </a:glow>
          </a:effectLst>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Phetsarath OT" panose="02000500000000020004" pitchFamily="2" charset="0"/>
                <a:cs typeface="Phetsarath OT" panose="02000500000000020004" pitchFamily="2" charset="0"/>
              </a:rPr>
              <a:t>ມາດ​ຕະ​ຖານ​ຄູ​ອາ​ຊີ​ວະ​ສຶກ​ສາ ອາ​ຊ່ຽນ</a:t>
            </a:r>
            <a:endParaRPr lang="en-US" sz="2800"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254686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8921A3B-B799-E646-CD7B-955FB1D143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a:extLst>
              <a:ext uri="{FF2B5EF4-FFF2-40B4-BE49-F238E27FC236}">
                <a16:creationId xmlns:a16="http://schemas.microsoft.com/office/drawing/2014/main" id="{1DAB4769-885B-EF8E-175C-29A0B61A559E}"/>
              </a:ext>
            </a:extLst>
          </p:cNvPr>
          <p:cNvSpPr>
            <a:spLocks noChangeArrowheads="1"/>
          </p:cNvSpPr>
          <p:nvPr/>
        </p:nvSpPr>
        <p:spPr bwMode="auto">
          <a:xfrm>
            <a:off x="247068" y="1762260"/>
            <a:ext cx="1150546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ພາ</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ລະ</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ກິດ</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ຂອງ</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ການ</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ສ້າງ</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ມາດ</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ຖານ</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ຄູ</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ອາ</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ຊີ</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ວະ</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ສຶກ</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ສາ</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ພາກ</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ພື້ນ</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ອາ</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ຊ່ຽນ</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 </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ກໍ</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ຄື</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ການ</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ກຳ</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ນົດອົງ</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ປະ</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ກອບຫຼັກ</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 </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ແລະ</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 </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ຄວາມ</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ສາ</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ມາດ</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ພື້ນ</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ຖານ</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 </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ສຳ</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ລັບ</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ການ</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ສ້າງ</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ຄູ</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ອາ</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ຊີ</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ວະ</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ສຶກ</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a:t>
            </a:r>
            <a:r>
              <a:rPr lang="en-US" altLang="en-US" sz="2800" b="1" dirty="0" err="1">
                <a:latin typeface="Phetsarath OT" panose="02000500000000020004" pitchFamily="2" charset="0"/>
                <a:ea typeface="Calibri" panose="020F0502020204030204" pitchFamily="34" charset="0"/>
                <a:cs typeface="Phetsarath OT" panose="02000500000000020004" pitchFamily="2" charset="0"/>
              </a:rPr>
              <a:t>ສາ</a:t>
            </a:r>
            <a:r>
              <a:rPr lang="en-US" altLang="en-US" sz="2800" b="1" dirty="0">
                <a:latin typeface="Phetsarath OT" panose="02000500000000020004" pitchFamily="2" charset="0"/>
                <a:ea typeface="Calibri" panose="020F0502020204030204" pitchFamily="34" charset="0"/>
                <a:cs typeface="Phetsarath OT" panose="02000500000000020004" pitchFamily="2" charset="0"/>
              </a:rPr>
              <a:t> </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ໃນ</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ພາກ</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ພື້ນ</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ອາ</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ຊ່ຽນ</a:t>
            </a:r>
            <a:endPar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rgbClr val="42677D"/>
              </a:solidFill>
              <a:effectLst/>
              <a:latin typeface="Arial" panose="020B0604020202020204" pitchFamily="34" charset="0"/>
              <a:ea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42677D"/>
                </a:solidFill>
                <a:effectLst/>
                <a:latin typeface="Arial" panose="020B0604020202020204" pitchFamily="34" charset="0"/>
                <a:ea typeface="Calibri" panose="020F0502020204030204" pitchFamily="34" charset="0"/>
              </a:rPr>
              <a:t>The mission of the creation of Regional TVET Teacher Standard for ASEAN is to identify core elements of successful TVET teacher qualification and common competences for TVET teachers in the ASEAN region.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42677D"/>
              </a:solidFill>
              <a:effectLst/>
              <a:latin typeface="Arial" panose="020B0604020202020204" pitchFamily="34" charset="0"/>
              <a:ea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ຈຸດ</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ປະ</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ສົງ</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ສຳ</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ລັບ</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ຄູ</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ອາ</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ຊີ</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ວະ</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ສຶກ</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ສາກໍ</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ຄື</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 </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ການ</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ພັດ</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ທະ</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ນາ</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ຄວາມ</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ສາ</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ມາດ</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ທາງ</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ດ້ານ</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ວິ</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ຊາ</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ສະ</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ເພາະ</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 </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ແລະ</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 </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ການ</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ສະ</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ໜັບ</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ສະ</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ໜູນ</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ນັກ</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ສຶກ</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ສາ</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ໃນ</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ການ</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ພັດ</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ທະ</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ນາ</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ຄວາມ</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ສາ</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ມາດ</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 </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ທັກ</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ສະ</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 </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ຄວາມ</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ຮູ</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 </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ແລະ</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 </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ຄຸນ</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ສົມ</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ບັດ</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 </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ຕາມ</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ຄວາມ</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ຕ້ອງ</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ການ</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ຂອງ</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ເສດ</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ຖະ</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ກິດ</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 </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ແລະ</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 </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ສັງ</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r>
              <a:rPr kumimoji="0" lang="en-US" altLang="en-US" sz="2800" b="1" i="0" u="none" strike="noStrike" cap="none" normalizeH="0" baseline="0" dirty="0" err="1">
                <a:ln>
                  <a:noFill/>
                </a:ln>
                <a:effectLst/>
                <a:latin typeface="Phetsarath OT" panose="02000500000000020004" pitchFamily="2" charset="0"/>
                <a:ea typeface="Calibri" panose="020F0502020204030204" pitchFamily="34" charset="0"/>
                <a:cs typeface="Phetsarath OT" panose="02000500000000020004" pitchFamily="2" charset="0"/>
              </a:rPr>
              <a:t>ຄົມ</a:t>
            </a:r>
            <a:r>
              <a:rPr kumimoji="0" lang="en-US" altLang="en-US" sz="2800" b="1" i="0" u="none" strike="noStrike" cap="none" normalizeH="0" baseline="0" dirty="0">
                <a:ln>
                  <a:noFill/>
                </a:ln>
                <a:effectLst/>
                <a:latin typeface="Phetsarath OT" panose="02000500000000020004" pitchFamily="2" charset="0"/>
                <a:ea typeface="Calibri" panose="020F0502020204030204" pitchFamily="34" charset="0"/>
                <a:cs typeface="Phetsarath OT" panose="02000500000000020004" pitchFamily="2"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42677D"/>
                </a:solidFill>
                <a:effectLst/>
                <a:latin typeface="Arial" panose="020B0604020202020204" pitchFamily="34" charset="0"/>
                <a:ea typeface="Calibri" panose="020F0502020204030204" pitchFamily="34" charset="0"/>
              </a:rPr>
              <a:t> </a:t>
            </a:r>
            <a:r>
              <a:rPr kumimoji="0" lang="en-US" altLang="en-US" b="1" i="0" u="none" strike="noStrike" cap="none" normalizeH="0" baseline="0" dirty="0">
                <a:ln>
                  <a:noFill/>
                </a:ln>
                <a:solidFill>
                  <a:srgbClr val="42677D"/>
                </a:solidFill>
                <a:effectLst/>
                <a:latin typeface="Arial" panose="020B0604020202020204" pitchFamily="34" charset="0"/>
                <a:ea typeface="Calibri" panose="020F0502020204030204" pitchFamily="34" charset="0"/>
              </a:rPr>
              <a:t>The objective for TVET teachers should be the development of occupational competence and to support students in developing competences, skills, knowledge and attitudes according to the demands of the economy and society.</a:t>
            </a:r>
            <a:endParaRPr kumimoji="0" lang="en-US" altLang="en-US" sz="3200" b="0" i="0" u="none" strike="noStrike" cap="none" normalizeH="0" baseline="0" dirty="0">
              <a:ln>
                <a:noFill/>
              </a:ln>
              <a:effectLst/>
              <a:latin typeface="Arial" panose="020B0604020202020204" pitchFamily="34" charset="0"/>
            </a:endParaRPr>
          </a:p>
        </p:txBody>
      </p:sp>
      <p:sp>
        <p:nvSpPr>
          <p:cNvPr id="13" name="TextBox 12">
            <a:extLst>
              <a:ext uri="{FF2B5EF4-FFF2-40B4-BE49-F238E27FC236}">
                <a16:creationId xmlns:a16="http://schemas.microsoft.com/office/drawing/2014/main" id="{283D0542-192F-134E-66F6-D7078712C073}"/>
              </a:ext>
            </a:extLst>
          </p:cNvPr>
          <p:cNvSpPr txBox="1"/>
          <p:nvPr/>
        </p:nvSpPr>
        <p:spPr>
          <a:xfrm>
            <a:off x="404966" y="1033714"/>
            <a:ext cx="1907743"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en-US" sz="2800" b="1" dirty="0">
                <a:latin typeface="Phetsarath OT" panose="02000500000000020004" pitchFamily="2" charset="0"/>
                <a:cs typeface="Phetsarath OT" panose="02000500000000020004" pitchFamily="2" charset="0"/>
              </a:rPr>
              <a:t>​</a:t>
            </a:r>
            <a:r>
              <a:rPr lang="en-US" sz="2800" b="1" dirty="0" err="1">
                <a:latin typeface="Phetsarath OT" panose="02000500000000020004" pitchFamily="2" charset="0"/>
                <a:cs typeface="Phetsarath OT" panose="02000500000000020004" pitchFamily="2" charset="0"/>
              </a:rPr>
              <a:t>ພາ</a:t>
            </a:r>
            <a:r>
              <a:rPr lang="en-US" sz="2800" b="1" dirty="0">
                <a:latin typeface="Phetsarath OT" panose="02000500000000020004" pitchFamily="2" charset="0"/>
                <a:cs typeface="Phetsarath OT" panose="02000500000000020004" pitchFamily="2" charset="0"/>
              </a:rPr>
              <a:t>​</a:t>
            </a:r>
            <a:r>
              <a:rPr lang="en-US" sz="2800" b="1" dirty="0" err="1">
                <a:latin typeface="Phetsarath OT" panose="02000500000000020004" pitchFamily="2" charset="0"/>
                <a:cs typeface="Phetsarath OT" panose="02000500000000020004" pitchFamily="2" charset="0"/>
              </a:rPr>
              <a:t>ລະ</a:t>
            </a:r>
            <a:r>
              <a:rPr lang="en-US" sz="2800" b="1" dirty="0">
                <a:latin typeface="Phetsarath OT" panose="02000500000000020004" pitchFamily="2" charset="0"/>
                <a:cs typeface="Phetsarath OT" panose="02000500000000020004" pitchFamily="2" charset="0"/>
              </a:rPr>
              <a:t>​</a:t>
            </a:r>
            <a:r>
              <a:rPr lang="en-US" sz="2800" b="1" dirty="0" err="1">
                <a:latin typeface="Phetsarath OT" panose="02000500000000020004" pitchFamily="2" charset="0"/>
                <a:cs typeface="Phetsarath OT" panose="02000500000000020004" pitchFamily="2" charset="0"/>
              </a:rPr>
              <a:t>ກິດ</a:t>
            </a:r>
            <a:endParaRPr lang="en-US" sz="2800" b="1" dirty="0">
              <a:latin typeface="Phetsarath OT" panose="02000500000000020004" pitchFamily="2" charset="0"/>
              <a:cs typeface="Phetsarath OT" panose="02000500000000020004" pitchFamily="2" charset="0"/>
            </a:endParaRPr>
          </a:p>
        </p:txBody>
      </p:sp>
      <p:sp>
        <p:nvSpPr>
          <p:cNvPr id="2" name="Title 3">
            <a:extLst>
              <a:ext uri="{FF2B5EF4-FFF2-40B4-BE49-F238E27FC236}">
                <a16:creationId xmlns:a16="http://schemas.microsoft.com/office/drawing/2014/main" id="{697B98D0-4BF8-1687-B07A-3138CFB65642}"/>
              </a:ext>
            </a:extLst>
          </p:cNvPr>
          <p:cNvSpPr txBox="1">
            <a:spLocks/>
          </p:cNvSpPr>
          <p:nvPr/>
        </p:nvSpPr>
        <p:spPr>
          <a:xfrm>
            <a:off x="3426251" y="171622"/>
            <a:ext cx="5043578" cy="490904"/>
          </a:xfrm>
          <a:prstGeom prst="rect">
            <a:avLst/>
          </a:prstGeom>
          <a:solidFill>
            <a:schemeClr val="accent2">
              <a:lumMod val="20000"/>
              <a:lumOff val="80000"/>
            </a:schemeClr>
          </a:solidFill>
          <a:ln>
            <a:noFill/>
          </a:ln>
          <a:effectLst>
            <a:glow rad="139700">
              <a:schemeClr val="accent2">
                <a:satMod val="175000"/>
                <a:alpha val="40000"/>
              </a:schemeClr>
            </a:glow>
          </a:effectLst>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Phetsarath OT" panose="02000500000000020004" pitchFamily="2" charset="0"/>
                <a:cs typeface="Phetsarath OT" panose="02000500000000020004" pitchFamily="2" charset="0"/>
              </a:rPr>
              <a:t>ມາດ​ຕະ​ຖານ​ຄູ​ອາ​ຊີ​ວະ​ສຶກ​ສາ ອາ​ຊ່ຽນ</a:t>
            </a:r>
            <a:endParaRPr lang="en-US" sz="2800"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2849260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5ACAD75-7673-5C17-F895-DBA1A799C184}"/>
              </a:ext>
            </a:extLst>
          </p:cNvPr>
          <p:cNvGraphicFramePr>
            <a:graphicFrameLocks noGrp="1"/>
          </p:cNvGraphicFramePr>
          <p:nvPr>
            <p:extLst>
              <p:ext uri="{D42A27DB-BD31-4B8C-83A1-F6EECF244321}">
                <p14:modId xmlns:p14="http://schemas.microsoft.com/office/powerpoint/2010/main" val="3903754436"/>
              </p:ext>
            </p:extLst>
          </p:nvPr>
        </p:nvGraphicFramePr>
        <p:xfrm>
          <a:off x="2804111" y="1991224"/>
          <a:ext cx="8571344" cy="4790288"/>
        </p:xfrm>
        <a:graphic>
          <a:graphicData uri="http://schemas.openxmlformats.org/drawingml/2006/table">
            <a:tbl>
              <a:tblPr firstRow="1" firstCol="1" bandRow="1">
                <a:tableStyleId>{5C22544A-7EE6-4342-B048-85BDC9FD1C3A}</a:tableStyleId>
              </a:tblPr>
              <a:tblGrid>
                <a:gridCol w="6326638">
                  <a:extLst>
                    <a:ext uri="{9D8B030D-6E8A-4147-A177-3AD203B41FA5}">
                      <a16:colId xmlns:a16="http://schemas.microsoft.com/office/drawing/2014/main" val="4086780678"/>
                    </a:ext>
                  </a:extLst>
                </a:gridCol>
                <a:gridCol w="1704035">
                  <a:extLst>
                    <a:ext uri="{9D8B030D-6E8A-4147-A177-3AD203B41FA5}">
                      <a16:colId xmlns:a16="http://schemas.microsoft.com/office/drawing/2014/main" val="959788385"/>
                    </a:ext>
                  </a:extLst>
                </a:gridCol>
                <a:gridCol w="540671">
                  <a:extLst>
                    <a:ext uri="{9D8B030D-6E8A-4147-A177-3AD203B41FA5}">
                      <a16:colId xmlns:a16="http://schemas.microsoft.com/office/drawing/2014/main" val="3289023060"/>
                    </a:ext>
                  </a:extLst>
                </a:gridCol>
              </a:tblGrid>
              <a:tr h="795283">
                <a:tc>
                  <a:txBody>
                    <a:bodyPr/>
                    <a:lstStyle/>
                    <a:p>
                      <a:pPr marL="1430655" marR="0" indent="0" algn="l">
                        <a:lnSpc>
                          <a:spcPct val="107000"/>
                        </a:lnSpc>
                        <a:spcBef>
                          <a:spcPts val="0"/>
                        </a:spcBef>
                        <a:spcAft>
                          <a:spcPts val="0"/>
                        </a:spcAft>
                      </a:pPr>
                      <a:r>
                        <a:rPr lang="en-US" sz="2800" dirty="0" err="1">
                          <a:effectLst/>
                          <a:latin typeface="Phetsarath OT" panose="02000500000000020004" pitchFamily="2" charset="0"/>
                          <a:cs typeface="Phetsarath OT" panose="02000500000000020004" pitchFamily="2" charset="0"/>
                        </a:rPr>
                        <a:t>ນັກ</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ຄົ້ນ</a:t>
                      </a:r>
                      <a:r>
                        <a:rPr lang="en-US" sz="2800" dirty="0">
                          <a:effectLst/>
                          <a:latin typeface="Phetsarath OT" panose="02000500000000020004" pitchFamily="2" charset="0"/>
                          <a:cs typeface="Phetsarath OT" panose="02000500000000020004" pitchFamily="2" charset="0"/>
                        </a:rPr>
                        <a:t>​ຄ້​</a:t>
                      </a:r>
                      <a:r>
                        <a:rPr lang="en-US" sz="2800" dirty="0" err="1">
                          <a:effectLst/>
                          <a:latin typeface="Phetsarath OT" panose="02000500000000020004" pitchFamily="2" charset="0"/>
                          <a:cs typeface="Phetsarath OT" panose="02000500000000020004" pitchFamily="2" charset="0"/>
                        </a:rPr>
                        <a:t>ວາ</a:t>
                      </a:r>
                      <a:r>
                        <a:rPr lang="en-US" sz="2800" dirty="0">
                          <a:effectLst/>
                          <a:latin typeface="Phetsarath OT" panose="02000500000000020004" pitchFamily="2" charset="0"/>
                          <a:cs typeface="Phetsarath OT" panose="02000500000000020004" pitchFamily="2" charset="0"/>
                        </a:rPr>
                        <a:t> ອ​ສ </a:t>
                      </a:r>
                      <a:r>
                        <a:rPr lang="en-US" sz="2000" dirty="0">
                          <a:effectLst/>
                        </a:rPr>
                        <a:t>TVET Researcher</a:t>
                      </a:r>
                      <a:endParaRPr lang="en-US" sz="2000" dirty="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nchor="ctr"/>
                </a:tc>
                <a:tc>
                  <a:txBody>
                    <a:bodyPr/>
                    <a:lstStyle/>
                    <a:p>
                      <a:pPr marL="0" marR="0" indent="0" algn="l">
                        <a:lnSpc>
                          <a:spcPct val="107000"/>
                        </a:lnSpc>
                        <a:spcBef>
                          <a:spcPts val="0"/>
                        </a:spcBef>
                        <a:spcAft>
                          <a:spcPts val="800"/>
                        </a:spcAft>
                      </a:pPr>
                      <a:r>
                        <a:rPr lang="en-US" sz="1000" dirty="0">
                          <a:effectLst/>
                        </a:rPr>
                        <a:t> </a:t>
                      </a:r>
                      <a:endParaRPr lang="en-US" sz="1000" dirty="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tc>
                  <a:txBody>
                    <a:bodyPr/>
                    <a:lstStyle/>
                    <a:p>
                      <a:pPr marL="0" marR="0" indent="0" algn="l">
                        <a:lnSpc>
                          <a:spcPct val="107000"/>
                        </a:lnSpc>
                        <a:spcBef>
                          <a:spcPts val="0"/>
                        </a:spcBef>
                        <a:spcAft>
                          <a:spcPts val="800"/>
                        </a:spcAft>
                      </a:pPr>
                      <a:r>
                        <a:rPr lang="en-US" sz="1000">
                          <a:effectLst/>
                        </a:rPr>
                        <a:t> </a:t>
                      </a:r>
                      <a:endParaRPr lang="en-US" sz="100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extLst>
                  <a:ext uri="{0D108BD9-81ED-4DB2-BD59-A6C34878D82A}">
                    <a16:rowId xmlns:a16="http://schemas.microsoft.com/office/drawing/2014/main" val="95746418"/>
                  </a:ext>
                </a:extLst>
              </a:tr>
              <a:tr h="519712">
                <a:tc>
                  <a:txBody>
                    <a:bodyPr/>
                    <a:lstStyle/>
                    <a:p>
                      <a:pPr marL="0" marR="0" indent="0" algn="l">
                        <a:lnSpc>
                          <a:spcPct val="107000"/>
                        </a:lnSpc>
                        <a:spcBef>
                          <a:spcPts val="0"/>
                        </a:spcBef>
                        <a:spcAft>
                          <a:spcPts val="800"/>
                        </a:spcAft>
                      </a:pPr>
                      <a:r>
                        <a:rPr lang="en-US" sz="1000" dirty="0">
                          <a:effectLst/>
                        </a:rPr>
                        <a:t> </a:t>
                      </a:r>
                      <a:endParaRPr lang="en-US" sz="1000" dirty="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tc>
                  <a:txBody>
                    <a:bodyPr/>
                    <a:lstStyle/>
                    <a:p>
                      <a:pPr marL="0" marR="0" indent="0" algn="l">
                        <a:lnSpc>
                          <a:spcPct val="107000"/>
                        </a:lnSpc>
                        <a:spcBef>
                          <a:spcPts val="0"/>
                        </a:spcBef>
                        <a:spcAft>
                          <a:spcPts val="800"/>
                        </a:spcAft>
                      </a:pPr>
                      <a:r>
                        <a:rPr lang="en-US" sz="1000">
                          <a:effectLst/>
                        </a:rPr>
                        <a:t> </a:t>
                      </a:r>
                      <a:endParaRPr lang="en-US" sz="100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tc>
                  <a:txBody>
                    <a:bodyPr/>
                    <a:lstStyle/>
                    <a:p>
                      <a:pPr marL="0" marR="0" indent="0" algn="l">
                        <a:lnSpc>
                          <a:spcPct val="107000"/>
                        </a:lnSpc>
                        <a:spcBef>
                          <a:spcPts val="0"/>
                        </a:spcBef>
                        <a:spcAft>
                          <a:spcPts val="800"/>
                        </a:spcAft>
                      </a:pPr>
                      <a:r>
                        <a:rPr lang="en-US" sz="1000">
                          <a:effectLst/>
                        </a:rPr>
                        <a:t> </a:t>
                      </a:r>
                      <a:endParaRPr lang="en-US" sz="100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extLst>
                  <a:ext uri="{0D108BD9-81ED-4DB2-BD59-A6C34878D82A}">
                    <a16:rowId xmlns:a16="http://schemas.microsoft.com/office/drawing/2014/main" val="274962064"/>
                  </a:ext>
                </a:extLst>
              </a:tr>
              <a:tr h="728613">
                <a:tc>
                  <a:txBody>
                    <a:bodyPr/>
                    <a:lstStyle/>
                    <a:p>
                      <a:pPr marL="834390" marR="0" indent="0" algn="l">
                        <a:lnSpc>
                          <a:spcPct val="107000"/>
                        </a:lnSpc>
                        <a:spcBef>
                          <a:spcPts val="0"/>
                        </a:spcBef>
                        <a:spcAft>
                          <a:spcPts val="0"/>
                        </a:spcAft>
                      </a:pPr>
                      <a:r>
                        <a:rPr lang="en-US" sz="2800" dirty="0">
                          <a:effectLst/>
                        </a:rPr>
                        <a:t>“</a:t>
                      </a:r>
                      <a:r>
                        <a:rPr lang="en-US" sz="2800" dirty="0" err="1">
                          <a:effectLst/>
                          <a:latin typeface="Phetsarath OT" panose="02000500000000020004" pitchFamily="2" charset="0"/>
                          <a:cs typeface="Phetsarath OT" panose="02000500000000020004" pitchFamily="2" charset="0"/>
                        </a:rPr>
                        <a:t>ຄູ</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ອາ</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ຊີ</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ວະ</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ສຶກ</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ສາ</a:t>
                      </a:r>
                      <a:r>
                        <a:rPr lang="en-US" sz="2800" dirty="0">
                          <a:effectLst/>
                          <a:latin typeface="Phetsarath OT" panose="02000500000000020004" pitchFamily="2" charset="0"/>
                          <a:cs typeface="Phetsarath OT" panose="02000500000000020004" pitchFamily="2" charset="0"/>
                        </a:rPr>
                        <a:t> </a:t>
                      </a:r>
                      <a:r>
                        <a:rPr lang="en-US" sz="2800" dirty="0" err="1">
                          <a:effectLst/>
                          <a:latin typeface="Phetsarath OT" panose="02000500000000020004" pitchFamily="2" charset="0"/>
                          <a:cs typeface="Phetsarath OT" panose="02000500000000020004" pitchFamily="2" charset="0"/>
                        </a:rPr>
                        <a:t>ທີ</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ມີ</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ຄຸນ</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ວຸດ</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ທິສົມ</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ບູນ</a:t>
                      </a:r>
                      <a:r>
                        <a:rPr lang="en-US" sz="2800" dirty="0">
                          <a:effectLst/>
                          <a:latin typeface="Phetsarath OT" panose="02000500000000020004" pitchFamily="2" charset="0"/>
                          <a:cs typeface="Phetsarath OT" panose="02000500000000020004" pitchFamily="2" charset="0"/>
                        </a:rPr>
                        <a:t> </a:t>
                      </a:r>
                      <a:r>
                        <a:rPr lang="en-US" sz="2000" dirty="0">
                          <a:effectLst/>
                        </a:rPr>
                        <a:t>Fully qualified TVET Teacher”</a:t>
                      </a:r>
                      <a:endParaRPr lang="en-US" sz="2000" dirty="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nchor="ctr"/>
                </a:tc>
                <a:tc>
                  <a:txBody>
                    <a:bodyPr/>
                    <a:lstStyle/>
                    <a:p>
                      <a:pPr marL="0" marR="92710" indent="0" algn="ctr">
                        <a:lnSpc>
                          <a:spcPct val="107000"/>
                        </a:lnSpc>
                        <a:spcBef>
                          <a:spcPts val="0"/>
                        </a:spcBef>
                        <a:spcAft>
                          <a:spcPts val="0"/>
                        </a:spcAft>
                      </a:pPr>
                      <a:r>
                        <a:rPr lang="en-US" sz="2800" dirty="0">
                          <a:effectLst/>
                        </a:rPr>
                        <a:t>RTTS</a:t>
                      </a:r>
                      <a:endParaRPr lang="en-US" sz="1800" dirty="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tc>
                  <a:txBody>
                    <a:bodyPr/>
                    <a:lstStyle/>
                    <a:p>
                      <a:pPr marL="0" marR="0" indent="0" algn="l">
                        <a:lnSpc>
                          <a:spcPct val="107000"/>
                        </a:lnSpc>
                        <a:spcBef>
                          <a:spcPts val="0"/>
                        </a:spcBef>
                        <a:spcAft>
                          <a:spcPts val="800"/>
                        </a:spcAft>
                      </a:pPr>
                      <a:r>
                        <a:rPr lang="en-US" sz="1000">
                          <a:effectLst/>
                        </a:rPr>
                        <a:t> </a:t>
                      </a:r>
                      <a:endParaRPr lang="en-US" sz="100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extLst>
                  <a:ext uri="{0D108BD9-81ED-4DB2-BD59-A6C34878D82A}">
                    <a16:rowId xmlns:a16="http://schemas.microsoft.com/office/drawing/2014/main" val="3662093952"/>
                  </a:ext>
                </a:extLst>
              </a:tr>
              <a:tr h="519712">
                <a:tc>
                  <a:txBody>
                    <a:bodyPr/>
                    <a:lstStyle/>
                    <a:p>
                      <a:pPr marL="0" marR="0" indent="0" algn="l">
                        <a:lnSpc>
                          <a:spcPct val="107000"/>
                        </a:lnSpc>
                        <a:spcBef>
                          <a:spcPts val="0"/>
                        </a:spcBef>
                        <a:spcAft>
                          <a:spcPts val="800"/>
                        </a:spcAft>
                      </a:pPr>
                      <a:r>
                        <a:rPr lang="en-US" sz="1000" dirty="0">
                          <a:effectLst/>
                        </a:rPr>
                        <a:t> </a:t>
                      </a:r>
                      <a:endParaRPr lang="en-US" sz="1000" dirty="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tc>
                  <a:txBody>
                    <a:bodyPr/>
                    <a:lstStyle/>
                    <a:p>
                      <a:pPr marL="0" marR="0" indent="0" algn="l">
                        <a:lnSpc>
                          <a:spcPct val="107000"/>
                        </a:lnSpc>
                        <a:spcBef>
                          <a:spcPts val="0"/>
                        </a:spcBef>
                        <a:spcAft>
                          <a:spcPts val="800"/>
                        </a:spcAft>
                      </a:pPr>
                      <a:r>
                        <a:rPr lang="en-US" sz="1000">
                          <a:effectLst/>
                        </a:rPr>
                        <a:t> </a:t>
                      </a:r>
                      <a:endParaRPr lang="en-US" sz="100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tc>
                  <a:txBody>
                    <a:bodyPr/>
                    <a:lstStyle/>
                    <a:p>
                      <a:pPr marL="0" marR="0" indent="0" algn="l">
                        <a:lnSpc>
                          <a:spcPct val="107000"/>
                        </a:lnSpc>
                        <a:spcBef>
                          <a:spcPts val="0"/>
                        </a:spcBef>
                        <a:spcAft>
                          <a:spcPts val="800"/>
                        </a:spcAft>
                      </a:pPr>
                      <a:r>
                        <a:rPr lang="en-US" sz="1000">
                          <a:effectLst/>
                        </a:rPr>
                        <a:t> </a:t>
                      </a:r>
                      <a:endParaRPr lang="en-US" sz="100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extLst>
                  <a:ext uri="{0D108BD9-81ED-4DB2-BD59-A6C34878D82A}">
                    <a16:rowId xmlns:a16="http://schemas.microsoft.com/office/drawing/2014/main" val="3785839436"/>
                  </a:ext>
                </a:extLst>
              </a:tr>
              <a:tr h="795283">
                <a:tc>
                  <a:txBody>
                    <a:bodyPr/>
                    <a:lstStyle/>
                    <a:p>
                      <a:pPr marL="381000" marR="0" indent="0" algn="l">
                        <a:lnSpc>
                          <a:spcPct val="107000"/>
                        </a:lnSpc>
                        <a:spcBef>
                          <a:spcPts val="0"/>
                        </a:spcBef>
                        <a:spcAft>
                          <a:spcPts val="0"/>
                        </a:spcAft>
                      </a:pPr>
                      <a:r>
                        <a:rPr lang="en-US" sz="2800" dirty="0" err="1">
                          <a:effectLst/>
                          <a:latin typeface="Phetsarath OT" panose="02000500000000020004" pitchFamily="2" charset="0"/>
                          <a:cs typeface="Phetsarath OT" panose="02000500000000020004" pitchFamily="2" charset="0"/>
                        </a:rPr>
                        <a:t>ຄູ</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ອາ</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ຊີ</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ວະ</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ສຶກ</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ສາ</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ທີ</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ມີ</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ຄຸນ</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ວຸດ</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ທິ</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ເຄິ່ງ</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ສົມ</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ບຸນ</a:t>
                      </a:r>
                      <a:r>
                        <a:rPr lang="en-US" sz="2800" dirty="0">
                          <a:effectLst/>
                          <a:latin typeface="Phetsarath OT" panose="02000500000000020004" pitchFamily="2" charset="0"/>
                          <a:cs typeface="Phetsarath OT" panose="02000500000000020004" pitchFamily="2" charset="0"/>
                        </a:rPr>
                        <a:t> </a:t>
                      </a:r>
                    </a:p>
                    <a:p>
                      <a:pPr marL="381000" marR="0" indent="0" algn="l">
                        <a:lnSpc>
                          <a:spcPct val="107000"/>
                        </a:lnSpc>
                        <a:spcBef>
                          <a:spcPts val="0"/>
                        </a:spcBef>
                        <a:spcAft>
                          <a:spcPts val="0"/>
                        </a:spcAft>
                      </a:pPr>
                      <a:r>
                        <a:rPr lang="en-US" sz="2000" dirty="0">
                          <a:effectLst/>
                        </a:rPr>
                        <a:t>Semi qualified TVET Teacher</a:t>
                      </a:r>
                      <a:endParaRPr lang="en-US" sz="1600" dirty="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nchor="ctr"/>
                </a:tc>
                <a:tc>
                  <a:txBody>
                    <a:bodyPr/>
                    <a:lstStyle/>
                    <a:p>
                      <a:pPr marL="0" marR="0" indent="0" algn="l">
                        <a:lnSpc>
                          <a:spcPct val="107000"/>
                        </a:lnSpc>
                        <a:spcBef>
                          <a:spcPts val="0"/>
                        </a:spcBef>
                        <a:spcAft>
                          <a:spcPts val="800"/>
                        </a:spcAft>
                      </a:pPr>
                      <a:r>
                        <a:rPr lang="en-US" sz="1000" dirty="0">
                          <a:effectLst/>
                        </a:rPr>
                        <a:t> </a:t>
                      </a:r>
                      <a:endParaRPr lang="en-US" sz="1000" dirty="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tc>
                  <a:txBody>
                    <a:bodyPr/>
                    <a:lstStyle/>
                    <a:p>
                      <a:pPr marL="0" marR="0" indent="0" algn="l">
                        <a:lnSpc>
                          <a:spcPct val="107000"/>
                        </a:lnSpc>
                        <a:spcBef>
                          <a:spcPts val="0"/>
                        </a:spcBef>
                        <a:spcAft>
                          <a:spcPts val="800"/>
                        </a:spcAft>
                      </a:pPr>
                      <a:r>
                        <a:rPr lang="en-US" sz="1000">
                          <a:effectLst/>
                        </a:rPr>
                        <a:t> </a:t>
                      </a:r>
                      <a:endParaRPr lang="en-US" sz="100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extLst>
                  <a:ext uri="{0D108BD9-81ED-4DB2-BD59-A6C34878D82A}">
                    <a16:rowId xmlns:a16="http://schemas.microsoft.com/office/drawing/2014/main" val="3597700089"/>
                  </a:ext>
                </a:extLst>
              </a:tr>
              <a:tr h="519712">
                <a:tc>
                  <a:txBody>
                    <a:bodyPr/>
                    <a:lstStyle/>
                    <a:p>
                      <a:pPr marL="0" marR="0" indent="0" algn="l">
                        <a:lnSpc>
                          <a:spcPct val="107000"/>
                        </a:lnSpc>
                        <a:spcBef>
                          <a:spcPts val="0"/>
                        </a:spcBef>
                        <a:spcAft>
                          <a:spcPts val="800"/>
                        </a:spcAft>
                      </a:pPr>
                      <a:r>
                        <a:rPr lang="en-US" sz="1000">
                          <a:effectLst/>
                        </a:rPr>
                        <a:t> </a:t>
                      </a:r>
                      <a:endParaRPr lang="en-US" sz="100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tc>
                  <a:txBody>
                    <a:bodyPr/>
                    <a:lstStyle/>
                    <a:p>
                      <a:pPr marL="0" marR="0" indent="0" algn="l">
                        <a:lnSpc>
                          <a:spcPct val="107000"/>
                        </a:lnSpc>
                        <a:spcBef>
                          <a:spcPts val="0"/>
                        </a:spcBef>
                        <a:spcAft>
                          <a:spcPts val="800"/>
                        </a:spcAft>
                      </a:pPr>
                      <a:r>
                        <a:rPr lang="en-US" sz="1000">
                          <a:effectLst/>
                        </a:rPr>
                        <a:t> </a:t>
                      </a:r>
                      <a:endParaRPr lang="en-US" sz="100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tc>
                  <a:txBody>
                    <a:bodyPr/>
                    <a:lstStyle/>
                    <a:p>
                      <a:pPr marL="0" marR="0" indent="0" algn="l">
                        <a:lnSpc>
                          <a:spcPct val="107000"/>
                        </a:lnSpc>
                        <a:spcBef>
                          <a:spcPts val="0"/>
                        </a:spcBef>
                        <a:spcAft>
                          <a:spcPts val="800"/>
                        </a:spcAft>
                      </a:pPr>
                      <a:r>
                        <a:rPr lang="en-US" sz="1000">
                          <a:effectLst/>
                        </a:rPr>
                        <a:t> </a:t>
                      </a:r>
                      <a:endParaRPr lang="en-US" sz="100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extLst>
                  <a:ext uri="{0D108BD9-81ED-4DB2-BD59-A6C34878D82A}">
                    <a16:rowId xmlns:a16="http://schemas.microsoft.com/office/drawing/2014/main" val="125022935"/>
                  </a:ext>
                </a:extLst>
              </a:tr>
              <a:tr h="795283">
                <a:tc>
                  <a:txBody>
                    <a:bodyPr/>
                    <a:lstStyle/>
                    <a:p>
                      <a:pPr marL="0" marR="0" indent="0" algn="l">
                        <a:lnSpc>
                          <a:spcPct val="107000"/>
                        </a:lnSpc>
                        <a:spcBef>
                          <a:spcPts val="0"/>
                        </a:spcBef>
                        <a:spcAft>
                          <a:spcPts val="0"/>
                        </a:spcAft>
                      </a:pPr>
                      <a:r>
                        <a:rPr lang="en-US" sz="2800" dirty="0" err="1">
                          <a:effectLst/>
                          <a:latin typeface="Phetsarath OT" panose="02000500000000020004" pitchFamily="2" charset="0"/>
                          <a:cs typeface="Phetsarath OT" panose="02000500000000020004" pitchFamily="2" charset="0"/>
                        </a:rPr>
                        <a:t>ຄູ</a:t>
                      </a:r>
                      <a:r>
                        <a:rPr lang="en-US" sz="2800" dirty="0">
                          <a:effectLst/>
                          <a:latin typeface="Phetsarath OT" panose="02000500000000020004" pitchFamily="2" charset="0"/>
                          <a:cs typeface="Phetsarath OT" panose="02000500000000020004" pitchFamily="2" charset="0"/>
                        </a:rPr>
                        <a:t>​</a:t>
                      </a:r>
                      <a:r>
                        <a:rPr lang="en-US" sz="2800" dirty="0" err="1">
                          <a:effectLst/>
                          <a:latin typeface="Phetsarath OT" panose="02000500000000020004" pitchFamily="2" charset="0"/>
                          <a:cs typeface="Phetsarath OT" panose="02000500000000020004" pitchFamily="2" charset="0"/>
                        </a:rPr>
                        <a:t>ຝຶກ</a:t>
                      </a:r>
                      <a:r>
                        <a:rPr lang="en-US" sz="2800" dirty="0">
                          <a:effectLst/>
                          <a:latin typeface="Phetsarath OT" panose="02000500000000020004" pitchFamily="2" charset="0"/>
                          <a:cs typeface="Phetsarath OT" panose="02000500000000020004" pitchFamily="2" charset="0"/>
                        </a:rPr>
                        <a:t> </a:t>
                      </a:r>
                      <a:r>
                        <a:rPr lang="en-US" sz="2000" dirty="0">
                          <a:effectLst/>
                        </a:rPr>
                        <a:t>Trainer and Instructor</a:t>
                      </a:r>
                      <a:endParaRPr lang="en-US" sz="2000" dirty="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tc>
                  <a:txBody>
                    <a:bodyPr/>
                    <a:lstStyle/>
                    <a:p>
                      <a:pPr marL="0" marR="0" indent="0" algn="l">
                        <a:lnSpc>
                          <a:spcPct val="107000"/>
                        </a:lnSpc>
                        <a:spcBef>
                          <a:spcPts val="0"/>
                        </a:spcBef>
                        <a:spcAft>
                          <a:spcPts val="800"/>
                        </a:spcAft>
                      </a:pPr>
                      <a:r>
                        <a:rPr lang="en-US" sz="1000">
                          <a:effectLst/>
                        </a:rPr>
                        <a:t> </a:t>
                      </a:r>
                      <a:endParaRPr lang="en-US" sz="100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tc>
                  <a:txBody>
                    <a:bodyPr/>
                    <a:lstStyle/>
                    <a:p>
                      <a:pPr marL="0" marR="0" indent="0" algn="l">
                        <a:lnSpc>
                          <a:spcPct val="107000"/>
                        </a:lnSpc>
                        <a:spcBef>
                          <a:spcPts val="0"/>
                        </a:spcBef>
                        <a:spcAft>
                          <a:spcPts val="800"/>
                        </a:spcAft>
                      </a:pPr>
                      <a:r>
                        <a:rPr lang="en-US" sz="1000" dirty="0">
                          <a:effectLst/>
                        </a:rPr>
                        <a:t> </a:t>
                      </a:r>
                      <a:endParaRPr lang="en-US" sz="1000" dirty="0">
                        <a:solidFill>
                          <a:srgbClr val="181717"/>
                        </a:solidFill>
                        <a:effectLst/>
                        <a:latin typeface="Calibri" panose="020F0502020204030204" pitchFamily="34" charset="0"/>
                        <a:ea typeface="Calibri" panose="020F0502020204030204" pitchFamily="34" charset="0"/>
                        <a:cs typeface="Cordia New" panose="020B0304020202020204" pitchFamily="34" charset="-34"/>
                      </a:endParaRPr>
                    </a:p>
                  </a:txBody>
                  <a:tcPr marL="176530" marR="73025" marT="52070" marB="0"/>
                </a:tc>
                <a:extLst>
                  <a:ext uri="{0D108BD9-81ED-4DB2-BD59-A6C34878D82A}">
                    <a16:rowId xmlns:a16="http://schemas.microsoft.com/office/drawing/2014/main" val="3882694443"/>
                  </a:ext>
                </a:extLst>
              </a:tr>
            </a:tbl>
          </a:graphicData>
        </a:graphic>
      </p:graphicFrame>
      <p:grpSp>
        <p:nvGrpSpPr>
          <p:cNvPr id="5" name="Group 4">
            <a:extLst>
              <a:ext uri="{FF2B5EF4-FFF2-40B4-BE49-F238E27FC236}">
                <a16:creationId xmlns:a16="http://schemas.microsoft.com/office/drawing/2014/main" id="{A925F1E9-196B-2084-B9EA-D37A56CA6BC2}"/>
              </a:ext>
            </a:extLst>
          </p:cNvPr>
          <p:cNvGrpSpPr/>
          <p:nvPr/>
        </p:nvGrpSpPr>
        <p:grpSpPr>
          <a:xfrm>
            <a:off x="1908267" y="1991224"/>
            <a:ext cx="806247" cy="2918690"/>
            <a:chOff x="0" y="0"/>
            <a:chExt cx="319545" cy="1672565"/>
          </a:xfrm>
        </p:grpSpPr>
        <p:sp>
          <p:nvSpPr>
            <p:cNvPr id="6" name="Shape 87336">
              <a:extLst>
                <a:ext uri="{FF2B5EF4-FFF2-40B4-BE49-F238E27FC236}">
                  <a16:creationId xmlns:a16="http://schemas.microsoft.com/office/drawing/2014/main" id="{1AC0EBDB-CA05-EF49-91A3-BE32AAE4766D}"/>
                </a:ext>
              </a:extLst>
            </p:cNvPr>
            <p:cNvSpPr/>
            <p:nvPr/>
          </p:nvSpPr>
          <p:spPr>
            <a:xfrm>
              <a:off x="0" y="0"/>
              <a:ext cx="319545" cy="1672565"/>
            </a:xfrm>
            <a:custGeom>
              <a:avLst/>
              <a:gdLst/>
              <a:ahLst/>
              <a:cxnLst/>
              <a:rect l="0" t="0" r="0" b="0"/>
              <a:pathLst>
                <a:path w="319545" h="1672565">
                  <a:moveTo>
                    <a:pt x="0" y="0"/>
                  </a:moveTo>
                  <a:lnTo>
                    <a:pt x="319545" y="0"/>
                  </a:lnTo>
                  <a:lnTo>
                    <a:pt x="319545" y="1672565"/>
                  </a:lnTo>
                  <a:lnTo>
                    <a:pt x="0" y="1672565"/>
                  </a:lnTo>
                  <a:lnTo>
                    <a:pt x="0" y="0"/>
                  </a:lnTo>
                </a:path>
              </a:pathLst>
            </a:custGeom>
            <a:ln w="0" cap="flat">
              <a:miter lim="127000"/>
            </a:ln>
          </p:spPr>
          <p:style>
            <a:lnRef idx="0">
              <a:srgbClr val="000000">
                <a:alpha val="0"/>
              </a:srgbClr>
            </a:lnRef>
            <a:fillRef idx="1">
              <a:srgbClr val="F7BA29"/>
            </a:fillRef>
            <a:effectRef idx="0">
              <a:scrgbClr r="0" g="0" b="0"/>
            </a:effectRef>
            <a:fontRef idx="none"/>
          </p:style>
          <p:txBody>
            <a:bodyPr/>
            <a:lstStyle/>
            <a:p>
              <a:endParaRPr lang="en-US"/>
            </a:p>
          </p:txBody>
        </p:sp>
        <p:sp>
          <p:nvSpPr>
            <p:cNvPr id="7" name="Shape 1921">
              <a:extLst>
                <a:ext uri="{FF2B5EF4-FFF2-40B4-BE49-F238E27FC236}">
                  <a16:creationId xmlns:a16="http://schemas.microsoft.com/office/drawing/2014/main" id="{9985DE0D-5938-9187-BE0E-18FBA0DA4F22}"/>
                </a:ext>
              </a:extLst>
            </p:cNvPr>
            <p:cNvSpPr/>
            <p:nvPr/>
          </p:nvSpPr>
          <p:spPr>
            <a:xfrm>
              <a:off x="138587" y="162184"/>
              <a:ext cx="32772" cy="100075"/>
            </a:xfrm>
            <a:custGeom>
              <a:avLst/>
              <a:gdLst/>
              <a:ahLst/>
              <a:cxnLst/>
              <a:rect l="0" t="0" r="0" b="0"/>
              <a:pathLst>
                <a:path w="32772" h="100075">
                  <a:moveTo>
                    <a:pt x="32461" y="0"/>
                  </a:moveTo>
                  <a:lnTo>
                    <a:pt x="32772" y="101"/>
                  </a:lnTo>
                  <a:lnTo>
                    <a:pt x="32772" y="14958"/>
                  </a:lnTo>
                  <a:lnTo>
                    <a:pt x="32677" y="14923"/>
                  </a:lnTo>
                  <a:cubicBezTo>
                    <a:pt x="28994" y="14923"/>
                    <a:pt x="26060" y="15989"/>
                    <a:pt x="23889" y="18148"/>
                  </a:cubicBezTo>
                  <a:cubicBezTo>
                    <a:pt x="21704" y="20282"/>
                    <a:pt x="20625" y="23101"/>
                    <a:pt x="20625" y="26632"/>
                  </a:cubicBezTo>
                  <a:cubicBezTo>
                    <a:pt x="20625" y="30391"/>
                    <a:pt x="21704" y="33300"/>
                    <a:pt x="23851" y="35408"/>
                  </a:cubicBezTo>
                  <a:cubicBezTo>
                    <a:pt x="26010" y="37491"/>
                    <a:pt x="28880" y="38545"/>
                    <a:pt x="32461" y="38545"/>
                  </a:cubicBezTo>
                  <a:lnTo>
                    <a:pt x="32772" y="38431"/>
                  </a:lnTo>
                  <a:lnTo>
                    <a:pt x="32772" y="53633"/>
                  </a:lnTo>
                  <a:lnTo>
                    <a:pt x="32741" y="53619"/>
                  </a:lnTo>
                  <a:cubicBezTo>
                    <a:pt x="28054" y="53619"/>
                    <a:pt x="24575" y="55194"/>
                    <a:pt x="22289" y="58357"/>
                  </a:cubicBezTo>
                  <a:cubicBezTo>
                    <a:pt x="20003" y="61532"/>
                    <a:pt x="18847" y="64961"/>
                    <a:pt x="18847" y="68669"/>
                  </a:cubicBezTo>
                  <a:cubicBezTo>
                    <a:pt x="18847" y="73838"/>
                    <a:pt x="20193" y="77876"/>
                    <a:pt x="22898" y="80772"/>
                  </a:cubicBezTo>
                  <a:lnTo>
                    <a:pt x="32772" y="85027"/>
                  </a:lnTo>
                  <a:lnTo>
                    <a:pt x="32772" y="100075"/>
                  </a:lnTo>
                  <a:lnTo>
                    <a:pt x="10681" y="93231"/>
                  </a:lnTo>
                  <a:cubicBezTo>
                    <a:pt x="3556" y="87693"/>
                    <a:pt x="0" y="80112"/>
                    <a:pt x="0" y="70472"/>
                  </a:cubicBezTo>
                  <a:cubicBezTo>
                    <a:pt x="0" y="65164"/>
                    <a:pt x="1334" y="60287"/>
                    <a:pt x="4013" y="55855"/>
                  </a:cubicBezTo>
                  <a:cubicBezTo>
                    <a:pt x="6693" y="51410"/>
                    <a:pt x="10909" y="47981"/>
                    <a:pt x="16675" y="45580"/>
                  </a:cubicBezTo>
                  <a:cubicBezTo>
                    <a:pt x="11722" y="43523"/>
                    <a:pt x="8128" y="40704"/>
                    <a:pt x="5880" y="37109"/>
                  </a:cubicBezTo>
                  <a:cubicBezTo>
                    <a:pt x="3645" y="33528"/>
                    <a:pt x="2515" y="29578"/>
                    <a:pt x="2515" y="25298"/>
                  </a:cubicBezTo>
                  <a:cubicBezTo>
                    <a:pt x="2515" y="17983"/>
                    <a:pt x="5105" y="11951"/>
                    <a:pt x="10312" y="7163"/>
                  </a:cubicBezTo>
                  <a:cubicBezTo>
                    <a:pt x="15507" y="2400"/>
                    <a:pt x="22885" y="0"/>
                    <a:pt x="3246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US"/>
            </a:p>
          </p:txBody>
        </p:sp>
        <p:sp>
          <p:nvSpPr>
            <p:cNvPr id="8" name="Shape 1922">
              <a:extLst>
                <a:ext uri="{FF2B5EF4-FFF2-40B4-BE49-F238E27FC236}">
                  <a16:creationId xmlns:a16="http://schemas.microsoft.com/office/drawing/2014/main" id="{07C74975-41CA-D047-5931-B48971AC86B7}"/>
                </a:ext>
              </a:extLst>
            </p:cNvPr>
            <p:cNvSpPr/>
            <p:nvPr/>
          </p:nvSpPr>
          <p:spPr>
            <a:xfrm>
              <a:off x="171360" y="162285"/>
              <a:ext cx="32849" cy="100153"/>
            </a:xfrm>
            <a:custGeom>
              <a:avLst/>
              <a:gdLst/>
              <a:ahLst/>
              <a:cxnLst/>
              <a:rect l="0" t="0" r="0" b="0"/>
              <a:pathLst>
                <a:path w="32849" h="100153">
                  <a:moveTo>
                    <a:pt x="0" y="0"/>
                  </a:moveTo>
                  <a:lnTo>
                    <a:pt x="21787" y="7062"/>
                  </a:lnTo>
                  <a:cubicBezTo>
                    <a:pt x="27032" y="11850"/>
                    <a:pt x="29661" y="17882"/>
                    <a:pt x="29661" y="25197"/>
                  </a:cubicBezTo>
                  <a:cubicBezTo>
                    <a:pt x="29661" y="29757"/>
                    <a:pt x="28454" y="33795"/>
                    <a:pt x="26041" y="37339"/>
                  </a:cubicBezTo>
                  <a:cubicBezTo>
                    <a:pt x="23641" y="40895"/>
                    <a:pt x="20250" y="43600"/>
                    <a:pt x="15907" y="45479"/>
                  </a:cubicBezTo>
                  <a:cubicBezTo>
                    <a:pt x="21431" y="47664"/>
                    <a:pt x="25648" y="50864"/>
                    <a:pt x="28531" y="55055"/>
                  </a:cubicBezTo>
                  <a:cubicBezTo>
                    <a:pt x="31413" y="59246"/>
                    <a:pt x="32849" y="64085"/>
                    <a:pt x="32849" y="69559"/>
                  </a:cubicBezTo>
                  <a:cubicBezTo>
                    <a:pt x="32849" y="78614"/>
                    <a:pt x="29915" y="85980"/>
                    <a:pt x="24035" y="91657"/>
                  </a:cubicBezTo>
                  <a:cubicBezTo>
                    <a:pt x="18155" y="97321"/>
                    <a:pt x="10344" y="100153"/>
                    <a:pt x="578" y="100153"/>
                  </a:cubicBezTo>
                  <a:lnTo>
                    <a:pt x="0" y="99974"/>
                  </a:lnTo>
                  <a:lnTo>
                    <a:pt x="0" y="84926"/>
                  </a:lnTo>
                  <a:lnTo>
                    <a:pt x="235" y="85027"/>
                  </a:lnTo>
                  <a:cubicBezTo>
                    <a:pt x="4197" y="85027"/>
                    <a:pt x="7448" y="83630"/>
                    <a:pt x="10052" y="80849"/>
                  </a:cubicBezTo>
                  <a:cubicBezTo>
                    <a:pt x="12630" y="78055"/>
                    <a:pt x="13926" y="74029"/>
                    <a:pt x="13926" y="68771"/>
                  </a:cubicBezTo>
                  <a:cubicBezTo>
                    <a:pt x="13926" y="64174"/>
                    <a:pt x="12617" y="60491"/>
                    <a:pt x="9976" y="57684"/>
                  </a:cubicBezTo>
                  <a:lnTo>
                    <a:pt x="0" y="53532"/>
                  </a:lnTo>
                  <a:lnTo>
                    <a:pt x="0" y="38330"/>
                  </a:lnTo>
                  <a:lnTo>
                    <a:pt x="8414" y="35269"/>
                  </a:lnTo>
                  <a:cubicBezTo>
                    <a:pt x="10598" y="33148"/>
                    <a:pt x="11690" y="30227"/>
                    <a:pt x="11690" y="26480"/>
                  </a:cubicBezTo>
                  <a:cubicBezTo>
                    <a:pt x="11690" y="22950"/>
                    <a:pt x="10611" y="20130"/>
                    <a:pt x="8452" y="17997"/>
                  </a:cubicBezTo>
                  <a:lnTo>
                    <a:pt x="0" y="1485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US"/>
            </a:p>
          </p:txBody>
        </p:sp>
        <p:sp>
          <p:nvSpPr>
            <p:cNvPr id="9" name="Shape 1923">
              <a:extLst>
                <a:ext uri="{FF2B5EF4-FFF2-40B4-BE49-F238E27FC236}">
                  <a16:creationId xmlns:a16="http://schemas.microsoft.com/office/drawing/2014/main" id="{53BD9680-6F43-0123-2F52-40F60AC65A62}"/>
                </a:ext>
              </a:extLst>
            </p:cNvPr>
            <p:cNvSpPr/>
            <p:nvPr/>
          </p:nvSpPr>
          <p:spPr>
            <a:xfrm>
              <a:off x="138854" y="551805"/>
              <a:ext cx="65418" cy="96761"/>
            </a:xfrm>
            <a:custGeom>
              <a:avLst/>
              <a:gdLst/>
              <a:ahLst/>
              <a:cxnLst/>
              <a:rect l="0" t="0" r="0" b="0"/>
              <a:pathLst>
                <a:path w="65418" h="96761">
                  <a:moveTo>
                    <a:pt x="0" y="0"/>
                  </a:moveTo>
                  <a:lnTo>
                    <a:pt x="65418" y="0"/>
                  </a:lnTo>
                  <a:lnTo>
                    <a:pt x="65418" y="13640"/>
                  </a:lnTo>
                  <a:cubicBezTo>
                    <a:pt x="60033" y="18872"/>
                    <a:pt x="54534" y="26365"/>
                    <a:pt x="48946" y="36144"/>
                  </a:cubicBezTo>
                  <a:cubicBezTo>
                    <a:pt x="43371" y="45911"/>
                    <a:pt x="39116" y="56299"/>
                    <a:pt x="36195" y="67297"/>
                  </a:cubicBezTo>
                  <a:cubicBezTo>
                    <a:pt x="33249" y="78283"/>
                    <a:pt x="31813" y="88100"/>
                    <a:pt x="31864" y="96761"/>
                  </a:cubicBezTo>
                  <a:lnTo>
                    <a:pt x="13411" y="96761"/>
                  </a:lnTo>
                  <a:cubicBezTo>
                    <a:pt x="13729" y="83210"/>
                    <a:pt x="16586" y="69380"/>
                    <a:pt x="21958" y="55283"/>
                  </a:cubicBezTo>
                  <a:cubicBezTo>
                    <a:pt x="27330" y="41173"/>
                    <a:pt x="34519" y="28575"/>
                    <a:pt x="43510" y="17463"/>
                  </a:cubicBezTo>
                  <a:lnTo>
                    <a:pt x="0" y="1746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US"/>
            </a:p>
          </p:txBody>
        </p:sp>
        <p:sp>
          <p:nvSpPr>
            <p:cNvPr id="10" name="Shape 1924">
              <a:extLst>
                <a:ext uri="{FF2B5EF4-FFF2-40B4-BE49-F238E27FC236}">
                  <a16:creationId xmlns:a16="http://schemas.microsoft.com/office/drawing/2014/main" id="{2DFC8399-27DC-117D-9C35-8CCC886545D8}"/>
                </a:ext>
              </a:extLst>
            </p:cNvPr>
            <p:cNvSpPr/>
            <p:nvPr/>
          </p:nvSpPr>
          <p:spPr>
            <a:xfrm>
              <a:off x="138848" y="938303"/>
              <a:ext cx="34696" cy="99824"/>
            </a:xfrm>
            <a:custGeom>
              <a:avLst/>
              <a:gdLst/>
              <a:ahLst/>
              <a:cxnLst/>
              <a:rect l="0" t="0" r="0" b="0"/>
              <a:pathLst>
                <a:path w="34696" h="99824">
                  <a:moveTo>
                    <a:pt x="34696" y="0"/>
                  </a:moveTo>
                  <a:lnTo>
                    <a:pt x="34696" y="15452"/>
                  </a:lnTo>
                  <a:lnTo>
                    <a:pt x="25095" y="20449"/>
                  </a:lnTo>
                  <a:cubicBezTo>
                    <a:pt x="22301" y="24018"/>
                    <a:pt x="20549" y="31460"/>
                    <a:pt x="19812" y="42750"/>
                  </a:cubicBezTo>
                  <a:lnTo>
                    <a:pt x="34696" y="35781"/>
                  </a:lnTo>
                  <a:lnTo>
                    <a:pt x="34696" y="48348"/>
                  </a:lnTo>
                  <a:lnTo>
                    <a:pt x="34595" y="48300"/>
                  </a:lnTo>
                  <a:cubicBezTo>
                    <a:pt x="30912" y="48300"/>
                    <a:pt x="27800" y="49723"/>
                    <a:pt x="25260" y="52542"/>
                  </a:cubicBezTo>
                  <a:cubicBezTo>
                    <a:pt x="22720" y="55374"/>
                    <a:pt x="21450" y="59565"/>
                    <a:pt x="21450" y="65089"/>
                  </a:cubicBezTo>
                  <a:cubicBezTo>
                    <a:pt x="21450" y="71198"/>
                    <a:pt x="22873" y="75935"/>
                    <a:pt x="25743" y="79263"/>
                  </a:cubicBezTo>
                  <a:lnTo>
                    <a:pt x="34696" y="83815"/>
                  </a:lnTo>
                  <a:lnTo>
                    <a:pt x="34696" y="99784"/>
                  </a:lnTo>
                  <a:lnTo>
                    <a:pt x="34595" y="99824"/>
                  </a:lnTo>
                  <a:cubicBezTo>
                    <a:pt x="24511" y="99824"/>
                    <a:pt x="16231" y="95976"/>
                    <a:pt x="9741" y="88292"/>
                  </a:cubicBezTo>
                  <a:cubicBezTo>
                    <a:pt x="3238" y="80596"/>
                    <a:pt x="0" y="67972"/>
                    <a:pt x="0" y="50434"/>
                  </a:cubicBezTo>
                  <a:cubicBezTo>
                    <a:pt x="0" y="32451"/>
                    <a:pt x="3378" y="19509"/>
                    <a:pt x="10147" y="11572"/>
                  </a:cubicBezTo>
                  <a:cubicBezTo>
                    <a:pt x="13532" y="7590"/>
                    <a:pt x="17418" y="4606"/>
                    <a:pt x="21809" y="2617"/>
                  </a:cubicBezTo>
                  <a:lnTo>
                    <a:pt x="3469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US"/>
            </a:p>
          </p:txBody>
        </p:sp>
        <p:sp>
          <p:nvSpPr>
            <p:cNvPr id="11" name="Shape 1925">
              <a:extLst>
                <a:ext uri="{FF2B5EF4-FFF2-40B4-BE49-F238E27FC236}">
                  <a16:creationId xmlns:a16="http://schemas.microsoft.com/office/drawing/2014/main" id="{0D988019-B13C-EB38-E66D-3CCB7C8F7174}"/>
                </a:ext>
              </a:extLst>
            </p:cNvPr>
            <p:cNvSpPr/>
            <p:nvPr/>
          </p:nvSpPr>
          <p:spPr>
            <a:xfrm>
              <a:off x="173544" y="972735"/>
              <a:ext cx="31966" cy="65352"/>
            </a:xfrm>
            <a:custGeom>
              <a:avLst/>
              <a:gdLst/>
              <a:ahLst/>
              <a:cxnLst/>
              <a:rect l="0" t="0" r="0" b="0"/>
              <a:pathLst>
                <a:path w="31966" h="65352">
                  <a:moveTo>
                    <a:pt x="2883" y="0"/>
                  </a:moveTo>
                  <a:cubicBezTo>
                    <a:pt x="10871" y="0"/>
                    <a:pt x="17717" y="3010"/>
                    <a:pt x="23419" y="8979"/>
                  </a:cubicBezTo>
                  <a:cubicBezTo>
                    <a:pt x="29108" y="14961"/>
                    <a:pt x="31966" y="22682"/>
                    <a:pt x="31966" y="32131"/>
                  </a:cubicBezTo>
                  <a:cubicBezTo>
                    <a:pt x="31966" y="42177"/>
                    <a:pt x="28969" y="50229"/>
                    <a:pt x="22987" y="56286"/>
                  </a:cubicBezTo>
                  <a:lnTo>
                    <a:pt x="0" y="65352"/>
                  </a:lnTo>
                  <a:lnTo>
                    <a:pt x="0" y="49383"/>
                  </a:lnTo>
                  <a:lnTo>
                    <a:pt x="838" y="49810"/>
                  </a:lnTo>
                  <a:cubicBezTo>
                    <a:pt x="4394" y="49810"/>
                    <a:pt x="7341" y="48451"/>
                    <a:pt x="9703" y="45720"/>
                  </a:cubicBezTo>
                  <a:cubicBezTo>
                    <a:pt x="12052" y="42990"/>
                    <a:pt x="13246" y="38532"/>
                    <a:pt x="13246" y="32321"/>
                  </a:cubicBezTo>
                  <a:cubicBezTo>
                    <a:pt x="13246" y="25946"/>
                    <a:pt x="11963" y="21285"/>
                    <a:pt x="9423" y="18313"/>
                  </a:cubicBezTo>
                  <a:lnTo>
                    <a:pt x="0" y="13916"/>
                  </a:lnTo>
                  <a:lnTo>
                    <a:pt x="0" y="1350"/>
                  </a:lnTo>
                  <a:lnTo>
                    <a:pt x="288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US"/>
            </a:p>
          </p:txBody>
        </p:sp>
        <p:sp>
          <p:nvSpPr>
            <p:cNvPr id="12" name="Shape 1926">
              <a:extLst>
                <a:ext uri="{FF2B5EF4-FFF2-40B4-BE49-F238E27FC236}">
                  <a16:creationId xmlns:a16="http://schemas.microsoft.com/office/drawing/2014/main" id="{57961804-5DBF-4046-275F-35701A8C8DC3}"/>
                </a:ext>
              </a:extLst>
            </p:cNvPr>
            <p:cNvSpPr/>
            <p:nvPr/>
          </p:nvSpPr>
          <p:spPr>
            <a:xfrm>
              <a:off x="173544" y="937937"/>
              <a:ext cx="30124" cy="26441"/>
            </a:xfrm>
            <a:custGeom>
              <a:avLst/>
              <a:gdLst/>
              <a:ahLst/>
              <a:cxnLst/>
              <a:rect l="0" t="0" r="0" b="0"/>
              <a:pathLst>
                <a:path w="30124" h="26441">
                  <a:moveTo>
                    <a:pt x="1803" y="0"/>
                  </a:moveTo>
                  <a:cubicBezTo>
                    <a:pt x="9373" y="0"/>
                    <a:pt x="15646" y="2083"/>
                    <a:pt x="20625" y="6274"/>
                  </a:cubicBezTo>
                  <a:cubicBezTo>
                    <a:pt x="25603" y="10439"/>
                    <a:pt x="28765" y="16497"/>
                    <a:pt x="30124" y="24435"/>
                  </a:cubicBezTo>
                  <a:lnTo>
                    <a:pt x="11608" y="26441"/>
                  </a:lnTo>
                  <a:cubicBezTo>
                    <a:pt x="11151" y="22695"/>
                    <a:pt x="9970" y="19926"/>
                    <a:pt x="8065" y="18136"/>
                  </a:cubicBezTo>
                  <a:cubicBezTo>
                    <a:pt x="6160" y="16370"/>
                    <a:pt x="3683" y="15481"/>
                    <a:pt x="648" y="15481"/>
                  </a:cubicBezTo>
                  <a:lnTo>
                    <a:pt x="0" y="15818"/>
                  </a:lnTo>
                  <a:lnTo>
                    <a:pt x="0" y="366"/>
                  </a:lnTo>
                  <a:lnTo>
                    <a:pt x="180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US"/>
            </a:p>
          </p:txBody>
        </p:sp>
        <p:sp>
          <p:nvSpPr>
            <p:cNvPr id="13" name="Shape 1927">
              <a:extLst>
                <a:ext uri="{FF2B5EF4-FFF2-40B4-BE49-F238E27FC236}">
                  <a16:creationId xmlns:a16="http://schemas.microsoft.com/office/drawing/2014/main" id="{786F3F07-C690-6FA4-DAA0-9A0D4285E6E8}"/>
                </a:ext>
              </a:extLst>
            </p:cNvPr>
            <p:cNvSpPr/>
            <p:nvPr/>
          </p:nvSpPr>
          <p:spPr>
            <a:xfrm>
              <a:off x="139127" y="1327557"/>
              <a:ext cx="67132" cy="98451"/>
            </a:xfrm>
            <a:custGeom>
              <a:avLst/>
              <a:gdLst/>
              <a:ahLst/>
              <a:cxnLst/>
              <a:rect l="0" t="0" r="0" b="0"/>
              <a:pathLst>
                <a:path w="67132" h="98451">
                  <a:moveTo>
                    <a:pt x="12116" y="0"/>
                  </a:moveTo>
                  <a:lnTo>
                    <a:pt x="62700" y="0"/>
                  </a:lnTo>
                  <a:lnTo>
                    <a:pt x="62700" y="17615"/>
                  </a:lnTo>
                  <a:lnTo>
                    <a:pt x="26619" y="17615"/>
                  </a:lnTo>
                  <a:lnTo>
                    <a:pt x="23622" y="34265"/>
                  </a:lnTo>
                  <a:cubicBezTo>
                    <a:pt x="27889" y="32169"/>
                    <a:pt x="32245" y="31128"/>
                    <a:pt x="36703" y="31128"/>
                  </a:cubicBezTo>
                  <a:cubicBezTo>
                    <a:pt x="45187" y="31128"/>
                    <a:pt x="52375" y="34163"/>
                    <a:pt x="58280" y="40221"/>
                  </a:cubicBezTo>
                  <a:cubicBezTo>
                    <a:pt x="64186" y="46304"/>
                    <a:pt x="67132" y="54178"/>
                    <a:pt x="67132" y="63856"/>
                  </a:cubicBezTo>
                  <a:cubicBezTo>
                    <a:pt x="67132" y="71920"/>
                    <a:pt x="64745" y="79134"/>
                    <a:pt x="59982" y="85471"/>
                  </a:cubicBezTo>
                  <a:cubicBezTo>
                    <a:pt x="53492" y="94120"/>
                    <a:pt x="44475" y="98451"/>
                    <a:pt x="32957" y="98451"/>
                  </a:cubicBezTo>
                  <a:cubicBezTo>
                    <a:pt x="23736" y="98451"/>
                    <a:pt x="16218" y="96025"/>
                    <a:pt x="10414" y="91161"/>
                  </a:cubicBezTo>
                  <a:cubicBezTo>
                    <a:pt x="4597" y="86297"/>
                    <a:pt x="1130" y="79756"/>
                    <a:pt x="0" y="71552"/>
                  </a:cubicBezTo>
                  <a:lnTo>
                    <a:pt x="19063" y="69609"/>
                  </a:lnTo>
                  <a:cubicBezTo>
                    <a:pt x="19609" y="73851"/>
                    <a:pt x="21222" y="77203"/>
                    <a:pt x="23901" y="79680"/>
                  </a:cubicBezTo>
                  <a:cubicBezTo>
                    <a:pt x="26581" y="82156"/>
                    <a:pt x="29654" y="83401"/>
                    <a:pt x="33147" y="83401"/>
                  </a:cubicBezTo>
                  <a:cubicBezTo>
                    <a:pt x="37148" y="83401"/>
                    <a:pt x="40526" y="81801"/>
                    <a:pt x="43294" y="78613"/>
                  </a:cubicBezTo>
                  <a:cubicBezTo>
                    <a:pt x="46063" y="75425"/>
                    <a:pt x="47447" y="70612"/>
                    <a:pt x="47447" y="64186"/>
                  </a:cubicBezTo>
                  <a:cubicBezTo>
                    <a:pt x="47447" y="58166"/>
                    <a:pt x="46076" y="53645"/>
                    <a:pt x="43332" y="50635"/>
                  </a:cubicBezTo>
                  <a:cubicBezTo>
                    <a:pt x="40576" y="47625"/>
                    <a:pt x="37008" y="46114"/>
                    <a:pt x="32601" y="46114"/>
                  </a:cubicBezTo>
                  <a:cubicBezTo>
                    <a:pt x="27115" y="46114"/>
                    <a:pt x="22187" y="48514"/>
                    <a:pt x="17831" y="53289"/>
                  </a:cubicBezTo>
                  <a:lnTo>
                    <a:pt x="2311" y="51079"/>
                  </a:lnTo>
                  <a:lnTo>
                    <a:pt x="1211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US"/>
            </a:p>
          </p:txBody>
        </p:sp>
      </p:grpSp>
      <p:sp>
        <p:nvSpPr>
          <p:cNvPr id="2" name="Title 3">
            <a:extLst>
              <a:ext uri="{FF2B5EF4-FFF2-40B4-BE49-F238E27FC236}">
                <a16:creationId xmlns:a16="http://schemas.microsoft.com/office/drawing/2014/main" id="{CA1BE3F8-A825-EB79-796F-81600C2BEAFD}"/>
              </a:ext>
            </a:extLst>
          </p:cNvPr>
          <p:cNvSpPr txBox="1">
            <a:spLocks/>
          </p:cNvSpPr>
          <p:nvPr/>
        </p:nvSpPr>
        <p:spPr>
          <a:xfrm>
            <a:off x="3574211" y="332484"/>
            <a:ext cx="5043578" cy="490904"/>
          </a:xfrm>
          <a:prstGeom prst="rect">
            <a:avLst/>
          </a:prstGeom>
          <a:solidFill>
            <a:schemeClr val="accent2">
              <a:lumMod val="20000"/>
              <a:lumOff val="80000"/>
            </a:schemeClr>
          </a:solidFill>
          <a:ln>
            <a:noFill/>
          </a:ln>
          <a:effectLst>
            <a:glow rad="139700">
              <a:schemeClr val="accent2">
                <a:satMod val="175000"/>
                <a:alpha val="40000"/>
              </a:schemeClr>
            </a:glow>
          </a:effectLst>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latin typeface="Phetsarath OT" panose="02000500000000020004" pitchFamily="2" charset="0"/>
                <a:cs typeface="Phetsarath OT" panose="02000500000000020004" pitchFamily="2" charset="0"/>
              </a:rPr>
              <a:t>ມາດ</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ຕະ</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ຖານ</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ຄູ</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ອາ</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ຊີ</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ວະ</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ສຶກ</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ສາ</a:t>
            </a:r>
            <a:r>
              <a:rPr lang="en-US" sz="2800" dirty="0">
                <a:latin typeface="Phetsarath OT" panose="02000500000000020004" pitchFamily="2" charset="0"/>
                <a:cs typeface="Phetsarath OT" panose="02000500000000020004" pitchFamily="2" charset="0"/>
              </a:rPr>
              <a:t> </a:t>
            </a:r>
            <a:r>
              <a:rPr lang="en-US" sz="2800" dirty="0" err="1">
                <a:latin typeface="Phetsarath OT" panose="02000500000000020004" pitchFamily="2" charset="0"/>
                <a:cs typeface="Phetsarath OT" panose="02000500000000020004" pitchFamily="2" charset="0"/>
              </a:rPr>
              <a:t>ອາ</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ຊ່ຽນ</a:t>
            </a:r>
            <a:endParaRPr lang="en-US" sz="2800" dirty="0">
              <a:latin typeface="Phetsarath OT" panose="02000500000000020004" pitchFamily="2" charset="0"/>
              <a:cs typeface="Phetsarath OT" panose="02000500000000020004" pitchFamily="2" charset="0"/>
            </a:endParaRPr>
          </a:p>
        </p:txBody>
      </p:sp>
      <p:sp>
        <p:nvSpPr>
          <p:cNvPr id="15" name="TextBox 14">
            <a:extLst>
              <a:ext uri="{FF2B5EF4-FFF2-40B4-BE49-F238E27FC236}">
                <a16:creationId xmlns:a16="http://schemas.microsoft.com/office/drawing/2014/main" id="{E6DB7E87-A70F-D710-4996-A0D975DFFD62}"/>
              </a:ext>
            </a:extLst>
          </p:cNvPr>
          <p:cNvSpPr txBox="1"/>
          <p:nvPr/>
        </p:nvSpPr>
        <p:spPr>
          <a:xfrm>
            <a:off x="2192967" y="884106"/>
            <a:ext cx="7806066" cy="1007199"/>
          </a:xfrm>
          <a:prstGeom prst="rect">
            <a:avLst/>
          </a:prstGeom>
          <a:noFill/>
        </p:spPr>
        <p:txBody>
          <a:bodyPr wrap="square">
            <a:spAutoFit/>
          </a:bodyPr>
          <a:lstStyle/>
          <a:p>
            <a:pPr marL="6350" marR="185420" indent="-6350" algn="ctr">
              <a:lnSpc>
                <a:spcPct val="150000"/>
              </a:lnSpc>
              <a:spcBef>
                <a:spcPts val="0"/>
              </a:spcBef>
            </a:pP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ລະ</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ດັບ</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ແລະ</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ປະ</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ເພດ</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ຂອງ</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ມາດ</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ຕະ</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ຖານຄູ</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ອາ</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ຊີ</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ວະ</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ສຶກ</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ສາ</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ພາກ</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ພື້ນອາ</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ຊ່ຽນ</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 </a:t>
            </a:r>
          </a:p>
          <a:p>
            <a:pPr marL="6350" marR="185420" indent="-6350" algn="ctr">
              <a:lnSpc>
                <a:spcPct val="127000"/>
              </a:lnSpc>
              <a:spcBef>
                <a:spcPts val="0"/>
              </a:spcBef>
              <a:spcAft>
                <a:spcPts val="2625"/>
              </a:spcAft>
            </a:pPr>
            <a:r>
              <a:rPr lang="en-US" sz="2000" dirty="0">
                <a:solidFill>
                  <a:srgbClr val="42677D"/>
                </a:solidFill>
                <a:effectLst/>
                <a:latin typeface="Calibri" panose="020F0502020204030204" pitchFamily="34" charset="0"/>
                <a:ea typeface="Calibri" panose="020F0502020204030204" pitchFamily="34" charset="0"/>
              </a:rPr>
              <a:t>Level and TVET Teacher Type of the Regional TVET Teacher Standard</a:t>
            </a:r>
            <a:endParaRPr lang="en-US" sz="2000" dirty="0">
              <a:solidFill>
                <a:srgbClr val="181717"/>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8023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61762B-5CCA-4599-33DA-DF2AF8FFAA28}"/>
              </a:ext>
            </a:extLst>
          </p:cNvPr>
          <p:cNvGrpSpPr/>
          <p:nvPr/>
        </p:nvGrpSpPr>
        <p:grpSpPr>
          <a:xfrm>
            <a:off x="387716" y="1605340"/>
            <a:ext cx="11068166" cy="4988506"/>
            <a:chOff x="-8945" y="4756"/>
            <a:chExt cx="5585063" cy="2509879"/>
          </a:xfrm>
        </p:grpSpPr>
        <p:sp>
          <p:nvSpPr>
            <p:cNvPr id="4" name="Shape 2262">
              <a:extLst>
                <a:ext uri="{FF2B5EF4-FFF2-40B4-BE49-F238E27FC236}">
                  <a16:creationId xmlns:a16="http://schemas.microsoft.com/office/drawing/2014/main" id="{DAA2C9D8-C20A-8BD3-F023-C57634A37FBC}"/>
                </a:ext>
              </a:extLst>
            </p:cNvPr>
            <p:cNvSpPr/>
            <p:nvPr/>
          </p:nvSpPr>
          <p:spPr>
            <a:xfrm>
              <a:off x="3" y="743064"/>
              <a:ext cx="3322244" cy="1271169"/>
            </a:xfrm>
            <a:custGeom>
              <a:avLst/>
              <a:gdLst/>
              <a:ahLst/>
              <a:cxnLst/>
              <a:rect l="0" t="0" r="0" b="0"/>
              <a:pathLst>
                <a:path w="3322244" h="1271169">
                  <a:moveTo>
                    <a:pt x="0" y="1182993"/>
                  </a:moveTo>
                  <a:lnTo>
                    <a:pt x="2839618" y="1182993"/>
                  </a:lnTo>
                  <a:lnTo>
                    <a:pt x="2839618" y="1271169"/>
                  </a:lnTo>
                  <a:lnTo>
                    <a:pt x="3322244" y="635572"/>
                  </a:lnTo>
                  <a:lnTo>
                    <a:pt x="2839618" y="0"/>
                  </a:lnTo>
                  <a:lnTo>
                    <a:pt x="2839618" y="88164"/>
                  </a:lnTo>
                  <a:lnTo>
                    <a:pt x="0" y="88164"/>
                  </a:lnTo>
                  <a:lnTo>
                    <a:pt x="0" y="1182993"/>
                  </a:lnTo>
                  <a:close/>
                </a:path>
              </a:pathLst>
            </a:custGeom>
            <a:solidFill>
              <a:srgbClr val="FFFF99"/>
            </a:solidFill>
            <a:ln w="12306" cap="flat">
              <a:miter lim="127000"/>
            </a:ln>
          </p:spPr>
          <p:style>
            <a:lnRef idx="1">
              <a:srgbClr val="29708F"/>
            </a:lnRef>
            <a:fillRef idx="0">
              <a:srgbClr val="000000">
                <a:alpha val="0"/>
              </a:srgbClr>
            </a:fillRef>
            <a:effectRef idx="0">
              <a:scrgbClr r="0" g="0" b="0"/>
            </a:effectRef>
            <a:fontRef idx="none"/>
          </p:style>
          <p:txBody>
            <a:bodyPr/>
            <a:lstStyle/>
            <a:p>
              <a:endParaRPr lang="en-US"/>
            </a:p>
          </p:txBody>
        </p:sp>
        <p:sp>
          <p:nvSpPr>
            <p:cNvPr id="5" name="Shape 2263">
              <a:extLst>
                <a:ext uri="{FF2B5EF4-FFF2-40B4-BE49-F238E27FC236}">
                  <a16:creationId xmlns:a16="http://schemas.microsoft.com/office/drawing/2014/main" id="{FE016C5A-F4A9-FB4C-AC05-E195DA135B67}"/>
                </a:ext>
              </a:extLst>
            </p:cNvPr>
            <p:cNvSpPr/>
            <p:nvPr/>
          </p:nvSpPr>
          <p:spPr>
            <a:xfrm>
              <a:off x="0" y="1998907"/>
              <a:ext cx="3135554" cy="509232"/>
            </a:xfrm>
            <a:custGeom>
              <a:avLst/>
              <a:gdLst/>
              <a:ahLst/>
              <a:cxnLst/>
              <a:rect l="0" t="0" r="0" b="0"/>
              <a:pathLst>
                <a:path w="3135554" h="509232">
                  <a:moveTo>
                    <a:pt x="1567777" y="0"/>
                  </a:moveTo>
                  <a:lnTo>
                    <a:pt x="3135554" y="212789"/>
                  </a:lnTo>
                  <a:lnTo>
                    <a:pt x="3135554" y="509232"/>
                  </a:lnTo>
                  <a:lnTo>
                    <a:pt x="0" y="509232"/>
                  </a:lnTo>
                  <a:lnTo>
                    <a:pt x="0" y="212789"/>
                  </a:lnTo>
                  <a:lnTo>
                    <a:pt x="1567777" y="0"/>
                  </a:lnTo>
                  <a:close/>
                </a:path>
              </a:pathLst>
            </a:custGeom>
            <a:ln w="0" cap="flat">
              <a:miter lim="127000"/>
            </a:ln>
          </p:spPr>
          <p:style>
            <a:lnRef idx="0">
              <a:srgbClr val="000000">
                <a:alpha val="0"/>
              </a:srgbClr>
            </a:lnRef>
            <a:fillRef idx="1">
              <a:srgbClr val="C7D9F2"/>
            </a:fillRef>
            <a:effectRef idx="0">
              <a:scrgbClr r="0" g="0" b="0"/>
            </a:effectRef>
            <a:fontRef idx="none"/>
          </p:style>
          <p:txBody>
            <a:bodyPr/>
            <a:lstStyle/>
            <a:p>
              <a:endParaRPr lang="en-US"/>
            </a:p>
          </p:txBody>
        </p:sp>
        <p:sp>
          <p:nvSpPr>
            <p:cNvPr id="6" name="Shape 2264">
              <a:extLst>
                <a:ext uri="{FF2B5EF4-FFF2-40B4-BE49-F238E27FC236}">
                  <a16:creationId xmlns:a16="http://schemas.microsoft.com/office/drawing/2014/main" id="{790905DC-A8BD-7A8D-9341-CA406789D21F}"/>
                </a:ext>
              </a:extLst>
            </p:cNvPr>
            <p:cNvSpPr/>
            <p:nvPr/>
          </p:nvSpPr>
          <p:spPr>
            <a:xfrm>
              <a:off x="3245884" y="2005403"/>
              <a:ext cx="2330234" cy="509232"/>
            </a:xfrm>
            <a:custGeom>
              <a:avLst/>
              <a:gdLst/>
              <a:ahLst/>
              <a:cxnLst/>
              <a:rect l="0" t="0" r="0" b="0"/>
              <a:pathLst>
                <a:path w="2330234" h="509232">
                  <a:moveTo>
                    <a:pt x="1165124" y="0"/>
                  </a:moveTo>
                  <a:lnTo>
                    <a:pt x="2330234" y="212789"/>
                  </a:lnTo>
                  <a:lnTo>
                    <a:pt x="2330234" y="509232"/>
                  </a:lnTo>
                  <a:lnTo>
                    <a:pt x="0" y="509232"/>
                  </a:lnTo>
                  <a:lnTo>
                    <a:pt x="0" y="212789"/>
                  </a:lnTo>
                  <a:lnTo>
                    <a:pt x="1165124" y="0"/>
                  </a:lnTo>
                  <a:close/>
                </a:path>
              </a:pathLst>
            </a:custGeom>
            <a:ln w="0" cap="flat">
              <a:miter lim="127000"/>
            </a:ln>
          </p:spPr>
          <p:style>
            <a:lnRef idx="0">
              <a:srgbClr val="000000">
                <a:alpha val="0"/>
              </a:srgbClr>
            </a:lnRef>
            <a:fillRef idx="1">
              <a:srgbClr val="C7D9F2"/>
            </a:fillRef>
            <a:effectRef idx="0">
              <a:scrgbClr r="0" g="0" b="0"/>
            </a:effectRef>
            <a:fontRef idx="none"/>
          </p:style>
          <p:txBody>
            <a:bodyPr/>
            <a:lstStyle/>
            <a:p>
              <a:endParaRPr lang="en-US"/>
            </a:p>
          </p:txBody>
        </p:sp>
        <p:sp>
          <p:nvSpPr>
            <p:cNvPr id="7" name="Shape 87458">
              <a:extLst>
                <a:ext uri="{FF2B5EF4-FFF2-40B4-BE49-F238E27FC236}">
                  <a16:creationId xmlns:a16="http://schemas.microsoft.com/office/drawing/2014/main" id="{551D41F3-0E8A-7235-97C7-81F2E22DCCBD}"/>
                </a:ext>
              </a:extLst>
            </p:cNvPr>
            <p:cNvSpPr/>
            <p:nvPr/>
          </p:nvSpPr>
          <p:spPr>
            <a:xfrm>
              <a:off x="4012608" y="376000"/>
              <a:ext cx="1563510" cy="301066"/>
            </a:xfrm>
            <a:custGeom>
              <a:avLst/>
              <a:gdLst/>
              <a:ahLst/>
              <a:cxnLst/>
              <a:rect l="0" t="0" r="0" b="0"/>
              <a:pathLst>
                <a:path w="1563510" h="301066">
                  <a:moveTo>
                    <a:pt x="0" y="0"/>
                  </a:moveTo>
                  <a:lnTo>
                    <a:pt x="1563510" y="0"/>
                  </a:lnTo>
                  <a:lnTo>
                    <a:pt x="1563510" y="301066"/>
                  </a:lnTo>
                  <a:lnTo>
                    <a:pt x="0" y="301066"/>
                  </a:lnTo>
                  <a:lnTo>
                    <a:pt x="0" y="0"/>
                  </a:lnTo>
                </a:path>
              </a:pathLst>
            </a:custGeom>
            <a:ln w="0" cap="flat">
              <a:miter lim="127000"/>
            </a:ln>
          </p:spPr>
          <p:style>
            <a:lnRef idx="0">
              <a:srgbClr val="000000">
                <a:alpha val="0"/>
              </a:srgbClr>
            </a:lnRef>
            <a:fillRef idx="1">
              <a:srgbClr val="29708F"/>
            </a:fillRef>
            <a:effectRef idx="0">
              <a:scrgbClr r="0" g="0" b="0"/>
            </a:effectRef>
            <a:fontRef idx="none"/>
          </p:style>
          <p:txBody>
            <a:bodyPr/>
            <a:lstStyle/>
            <a:p>
              <a:endParaRPr lang="en-US" sz="2800" dirty="0"/>
            </a:p>
          </p:txBody>
        </p:sp>
        <p:sp>
          <p:nvSpPr>
            <p:cNvPr id="8" name="Shape 87459">
              <a:extLst>
                <a:ext uri="{FF2B5EF4-FFF2-40B4-BE49-F238E27FC236}">
                  <a16:creationId xmlns:a16="http://schemas.microsoft.com/office/drawing/2014/main" id="{D8DA2F87-FE1E-46FE-604A-573275D29EE5}"/>
                </a:ext>
              </a:extLst>
            </p:cNvPr>
            <p:cNvSpPr/>
            <p:nvPr/>
          </p:nvSpPr>
          <p:spPr>
            <a:xfrm>
              <a:off x="3246319" y="889633"/>
              <a:ext cx="719607" cy="947674"/>
            </a:xfrm>
            <a:custGeom>
              <a:avLst/>
              <a:gdLst/>
              <a:ahLst/>
              <a:cxnLst/>
              <a:rect l="0" t="0" r="0" b="0"/>
              <a:pathLst>
                <a:path w="719607" h="947674">
                  <a:moveTo>
                    <a:pt x="0" y="0"/>
                  </a:moveTo>
                  <a:lnTo>
                    <a:pt x="719607" y="0"/>
                  </a:lnTo>
                  <a:lnTo>
                    <a:pt x="719607" y="947674"/>
                  </a:lnTo>
                  <a:lnTo>
                    <a:pt x="0" y="947674"/>
                  </a:lnTo>
                  <a:lnTo>
                    <a:pt x="0" y="0"/>
                  </a:lnTo>
                </a:path>
              </a:pathLst>
            </a:custGeom>
            <a:ln w="0" cap="flat">
              <a:miter lim="127000"/>
            </a:ln>
          </p:spPr>
          <p:style>
            <a:lnRef idx="0">
              <a:srgbClr val="000000">
                <a:alpha val="0"/>
              </a:srgbClr>
            </a:lnRef>
            <a:fillRef idx="1">
              <a:srgbClr val="F7BA29"/>
            </a:fillRef>
            <a:effectRef idx="0">
              <a:scrgbClr r="0" g="0" b="0"/>
            </a:effectRef>
            <a:fontRef idx="none"/>
          </p:style>
          <p:txBody>
            <a:bodyPr/>
            <a:lstStyle/>
            <a:p>
              <a:endParaRPr lang="en-US" sz="2800" dirty="0"/>
            </a:p>
          </p:txBody>
        </p:sp>
        <p:sp>
          <p:nvSpPr>
            <p:cNvPr id="9" name="Shape 87460">
              <a:extLst>
                <a:ext uri="{FF2B5EF4-FFF2-40B4-BE49-F238E27FC236}">
                  <a16:creationId xmlns:a16="http://schemas.microsoft.com/office/drawing/2014/main" id="{2AD1A9EA-7F8C-87FB-E663-C13AF47F2BA0}"/>
                </a:ext>
              </a:extLst>
            </p:cNvPr>
            <p:cNvSpPr/>
            <p:nvPr/>
          </p:nvSpPr>
          <p:spPr>
            <a:xfrm>
              <a:off x="4086103" y="882862"/>
              <a:ext cx="719607" cy="947674"/>
            </a:xfrm>
            <a:custGeom>
              <a:avLst/>
              <a:gdLst/>
              <a:ahLst/>
              <a:cxnLst/>
              <a:rect l="0" t="0" r="0" b="0"/>
              <a:pathLst>
                <a:path w="719607" h="947674">
                  <a:moveTo>
                    <a:pt x="0" y="0"/>
                  </a:moveTo>
                  <a:lnTo>
                    <a:pt x="719607" y="0"/>
                  </a:lnTo>
                  <a:lnTo>
                    <a:pt x="719607" y="947674"/>
                  </a:lnTo>
                  <a:lnTo>
                    <a:pt x="0" y="947674"/>
                  </a:lnTo>
                  <a:lnTo>
                    <a:pt x="0" y="0"/>
                  </a:lnTo>
                </a:path>
              </a:pathLst>
            </a:custGeom>
            <a:ln w="0" cap="flat">
              <a:miter lim="127000"/>
            </a:ln>
          </p:spPr>
          <p:style>
            <a:lnRef idx="0">
              <a:srgbClr val="000000">
                <a:alpha val="0"/>
              </a:srgbClr>
            </a:lnRef>
            <a:fillRef idx="1">
              <a:srgbClr val="29708F"/>
            </a:fillRef>
            <a:effectRef idx="0">
              <a:scrgbClr r="0" g="0" b="0"/>
            </a:effectRef>
            <a:fontRef idx="none"/>
          </p:style>
          <p:txBody>
            <a:bodyPr/>
            <a:lstStyle/>
            <a:p>
              <a:endParaRPr lang="en-US"/>
            </a:p>
          </p:txBody>
        </p:sp>
        <p:sp>
          <p:nvSpPr>
            <p:cNvPr id="10" name="Shape 87461">
              <a:extLst>
                <a:ext uri="{FF2B5EF4-FFF2-40B4-BE49-F238E27FC236}">
                  <a16:creationId xmlns:a16="http://schemas.microsoft.com/office/drawing/2014/main" id="{C3105B11-2C08-B8AB-F9FB-18B9DC123549}"/>
                </a:ext>
              </a:extLst>
            </p:cNvPr>
            <p:cNvSpPr/>
            <p:nvPr/>
          </p:nvSpPr>
          <p:spPr>
            <a:xfrm>
              <a:off x="4843895" y="889633"/>
              <a:ext cx="719595" cy="947674"/>
            </a:xfrm>
            <a:custGeom>
              <a:avLst/>
              <a:gdLst/>
              <a:ahLst/>
              <a:cxnLst/>
              <a:rect l="0" t="0" r="0" b="0"/>
              <a:pathLst>
                <a:path w="719595" h="947674">
                  <a:moveTo>
                    <a:pt x="0" y="0"/>
                  </a:moveTo>
                  <a:lnTo>
                    <a:pt x="719595" y="0"/>
                  </a:lnTo>
                  <a:lnTo>
                    <a:pt x="719595" y="947674"/>
                  </a:lnTo>
                  <a:lnTo>
                    <a:pt x="0" y="947674"/>
                  </a:lnTo>
                  <a:lnTo>
                    <a:pt x="0" y="0"/>
                  </a:lnTo>
                </a:path>
              </a:pathLst>
            </a:custGeom>
            <a:ln w="0" cap="flat">
              <a:miter lim="127000"/>
            </a:ln>
          </p:spPr>
          <p:style>
            <a:lnRef idx="0">
              <a:srgbClr val="000000">
                <a:alpha val="0"/>
              </a:srgbClr>
            </a:lnRef>
            <a:fillRef idx="1">
              <a:srgbClr val="29708F"/>
            </a:fillRef>
            <a:effectRef idx="0">
              <a:scrgbClr r="0" g="0" b="0"/>
            </a:effectRef>
            <a:fontRef idx="none"/>
          </p:style>
          <p:txBody>
            <a:bodyPr/>
            <a:lstStyle/>
            <a:p>
              <a:endParaRPr lang="en-US"/>
            </a:p>
          </p:txBody>
        </p:sp>
        <p:sp>
          <p:nvSpPr>
            <p:cNvPr id="11" name="Shape 87462">
              <a:extLst>
                <a:ext uri="{FF2B5EF4-FFF2-40B4-BE49-F238E27FC236}">
                  <a16:creationId xmlns:a16="http://schemas.microsoft.com/office/drawing/2014/main" id="{92CB7F24-B594-F30C-DAEE-B052D0628964}"/>
                </a:ext>
              </a:extLst>
            </p:cNvPr>
            <p:cNvSpPr/>
            <p:nvPr/>
          </p:nvSpPr>
          <p:spPr>
            <a:xfrm>
              <a:off x="-8945" y="4756"/>
              <a:ext cx="5576113" cy="301066"/>
            </a:xfrm>
            <a:custGeom>
              <a:avLst/>
              <a:gdLst/>
              <a:ahLst/>
              <a:cxnLst/>
              <a:rect l="0" t="0" r="0" b="0"/>
              <a:pathLst>
                <a:path w="5576113" h="301066">
                  <a:moveTo>
                    <a:pt x="0" y="0"/>
                  </a:moveTo>
                  <a:lnTo>
                    <a:pt x="5576113" y="0"/>
                  </a:lnTo>
                  <a:lnTo>
                    <a:pt x="5576113" y="301066"/>
                  </a:lnTo>
                  <a:lnTo>
                    <a:pt x="0" y="301066"/>
                  </a:lnTo>
                  <a:lnTo>
                    <a:pt x="0" y="0"/>
                  </a:lnTo>
                </a:path>
              </a:pathLst>
            </a:custGeom>
            <a:ln w="0" cap="flat">
              <a:miter lim="127000"/>
            </a:ln>
          </p:spPr>
          <p:style>
            <a:lnRef idx="0">
              <a:srgbClr val="000000">
                <a:alpha val="0"/>
              </a:srgbClr>
            </a:lnRef>
            <a:fillRef idx="1">
              <a:srgbClr val="D9E5F5"/>
            </a:fillRef>
            <a:effectRef idx="0">
              <a:scrgbClr r="0" g="0" b="0"/>
            </a:effectRef>
            <a:fontRef idx="none"/>
          </p:style>
          <p:txBody>
            <a:bodyPr/>
            <a:lstStyle/>
            <a:p>
              <a:endParaRPr lang="en-US"/>
            </a:p>
          </p:txBody>
        </p:sp>
        <p:sp>
          <p:nvSpPr>
            <p:cNvPr id="12" name="Shape 87463">
              <a:extLst>
                <a:ext uri="{FF2B5EF4-FFF2-40B4-BE49-F238E27FC236}">
                  <a16:creationId xmlns:a16="http://schemas.microsoft.com/office/drawing/2014/main" id="{C0D74EA9-29FE-0738-59CA-137AA8C89E36}"/>
                </a:ext>
              </a:extLst>
            </p:cNvPr>
            <p:cNvSpPr/>
            <p:nvPr/>
          </p:nvSpPr>
          <p:spPr>
            <a:xfrm>
              <a:off x="3190271" y="376000"/>
              <a:ext cx="822338" cy="301066"/>
            </a:xfrm>
            <a:custGeom>
              <a:avLst/>
              <a:gdLst/>
              <a:ahLst/>
              <a:cxnLst/>
              <a:rect l="0" t="0" r="0" b="0"/>
              <a:pathLst>
                <a:path w="822338" h="301066">
                  <a:moveTo>
                    <a:pt x="0" y="0"/>
                  </a:moveTo>
                  <a:lnTo>
                    <a:pt x="822338" y="0"/>
                  </a:lnTo>
                  <a:lnTo>
                    <a:pt x="822338" y="301066"/>
                  </a:lnTo>
                  <a:lnTo>
                    <a:pt x="0" y="301066"/>
                  </a:lnTo>
                  <a:lnTo>
                    <a:pt x="0" y="0"/>
                  </a:lnTo>
                </a:path>
              </a:pathLst>
            </a:custGeom>
            <a:ln w="0" cap="flat">
              <a:miter lim="127000"/>
            </a:ln>
          </p:spPr>
          <p:style>
            <a:lnRef idx="0">
              <a:srgbClr val="000000">
                <a:alpha val="0"/>
              </a:srgbClr>
            </a:lnRef>
            <a:fillRef idx="1">
              <a:srgbClr val="F7BA29"/>
            </a:fillRef>
            <a:effectRef idx="0">
              <a:scrgbClr r="0" g="0" b="0"/>
            </a:effectRef>
            <a:fontRef idx="none"/>
          </p:style>
          <p:txBody>
            <a:bodyPr/>
            <a:lstStyle/>
            <a:p>
              <a:endParaRPr lang="en-US"/>
            </a:p>
          </p:txBody>
        </p:sp>
        <p:sp>
          <p:nvSpPr>
            <p:cNvPr id="13" name="Shape 87464">
              <a:extLst>
                <a:ext uri="{FF2B5EF4-FFF2-40B4-BE49-F238E27FC236}">
                  <a16:creationId xmlns:a16="http://schemas.microsoft.com/office/drawing/2014/main" id="{675F6BB7-1C2E-5A0E-BFD6-D7D17D45ECC4}"/>
                </a:ext>
              </a:extLst>
            </p:cNvPr>
            <p:cNvSpPr/>
            <p:nvPr/>
          </p:nvSpPr>
          <p:spPr>
            <a:xfrm>
              <a:off x="-1454" y="377201"/>
              <a:ext cx="3197212" cy="301066"/>
            </a:xfrm>
            <a:custGeom>
              <a:avLst/>
              <a:gdLst/>
              <a:ahLst/>
              <a:cxnLst/>
              <a:rect l="0" t="0" r="0" b="0"/>
              <a:pathLst>
                <a:path w="3197212" h="301066">
                  <a:moveTo>
                    <a:pt x="0" y="0"/>
                  </a:moveTo>
                  <a:lnTo>
                    <a:pt x="3197212" y="0"/>
                  </a:lnTo>
                  <a:lnTo>
                    <a:pt x="3197212" y="301066"/>
                  </a:lnTo>
                  <a:lnTo>
                    <a:pt x="0" y="301066"/>
                  </a:lnTo>
                  <a:lnTo>
                    <a:pt x="0" y="0"/>
                  </a:lnTo>
                </a:path>
              </a:pathLst>
            </a:custGeom>
            <a:ln w="0" cap="flat">
              <a:miter lim="127000"/>
            </a:ln>
          </p:spPr>
          <p:style>
            <a:lnRef idx="0">
              <a:srgbClr val="000000">
                <a:alpha val="0"/>
              </a:srgbClr>
            </a:lnRef>
            <a:fillRef idx="1">
              <a:srgbClr val="D9E5F5"/>
            </a:fillRef>
            <a:effectRef idx="0">
              <a:scrgbClr r="0" g="0" b="0"/>
            </a:effectRef>
            <a:fontRef idx="none"/>
          </p:style>
          <p:txBody>
            <a:bodyPr/>
            <a:lstStyle/>
            <a:p>
              <a:endParaRPr lang="en-US" dirty="0">
                <a:latin typeface="Phetsarath OT" panose="02000500000000020004" pitchFamily="2" charset="0"/>
                <a:cs typeface="Phetsarath OT" panose="02000500000000020004" pitchFamily="2" charset="0"/>
              </a:endParaRPr>
            </a:p>
          </p:txBody>
        </p:sp>
        <p:sp>
          <p:nvSpPr>
            <p:cNvPr id="14" name="Rectangle 13">
              <a:extLst>
                <a:ext uri="{FF2B5EF4-FFF2-40B4-BE49-F238E27FC236}">
                  <a16:creationId xmlns:a16="http://schemas.microsoft.com/office/drawing/2014/main" id="{90B8E43A-AF6D-289F-ABB8-83930483C940}"/>
                </a:ext>
              </a:extLst>
            </p:cNvPr>
            <p:cNvSpPr/>
            <p:nvPr/>
          </p:nvSpPr>
          <p:spPr>
            <a:xfrm>
              <a:off x="1568126" y="55582"/>
              <a:ext cx="2464703" cy="23735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4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ມາດ</a:t>
              </a:r>
              <a:r>
                <a:rPr lang="en-US" sz="24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ຕະ</a:t>
              </a:r>
              <a:r>
                <a:rPr lang="en-US" sz="24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ຖານ</a:t>
              </a:r>
              <a:r>
                <a:rPr lang="en-US" sz="24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ຄູ</a:t>
              </a:r>
              <a:r>
                <a:rPr lang="en-US" sz="24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ອາ</a:t>
              </a:r>
              <a:r>
                <a:rPr lang="en-US" sz="24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ຊີ</a:t>
              </a:r>
              <a:r>
                <a:rPr lang="en-US" sz="24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ວະ</a:t>
              </a:r>
              <a:r>
                <a:rPr lang="en-US" sz="24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ສຶກ</a:t>
              </a:r>
              <a:r>
                <a:rPr lang="en-US" sz="24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ສາ</a:t>
              </a:r>
              <a:r>
                <a:rPr lang="en-US" sz="24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ພາກ</a:t>
              </a:r>
              <a:r>
                <a:rPr lang="en-US" sz="24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ພື້ນອາ</a:t>
              </a:r>
              <a:r>
                <a:rPr lang="en-US" sz="24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ຊ່ຽນ</a:t>
              </a:r>
              <a:endParaRPr lang="en-US" sz="1600"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endParaRPr>
            </a:p>
          </p:txBody>
        </p:sp>
        <p:sp>
          <p:nvSpPr>
            <p:cNvPr id="15" name="Rectangle 14">
              <a:extLst>
                <a:ext uri="{FF2B5EF4-FFF2-40B4-BE49-F238E27FC236}">
                  <a16:creationId xmlns:a16="http://schemas.microsoft.com/office/drawing/2014/main" id="{E5D010CE-9E6C-0EBE-60A0-DD7D9D218424}"/>
                </a:ext>
              </a:extLst>
            </p:cNvPr>
            <p:cNvSpPr/>
            <p:nvPr/>
          </p:nvSpPr>
          <p:spPr>
            <a:xfrm>
              <a:off x="756138" y="436095"/>
              <a:ext cx="1726827" cy="23735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8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ປັດ</a:t>
              </a:r>
              <a:r>
                <a:rPr lang="en-US" sz="28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8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ໄຈ</a:t>
              </a:r>
              <a:r>
                <a:rPr lang="en-US" sz="28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8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ຂາ</a:t>
              </a:r>
              <a:r>
                <a:rPr lang="en-US" sz="28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8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ເຂົ້າ-ຂະ</a:t>
              </a:r>
              <a:r>
                <a:rPr lang="en-US" sz="28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8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ບວນ</a:t>
              </a:r>
              <a:r>
                <a:rPr lang="en-US" sz="28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8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ການ</a:t>
              </a:r>
              <a:endParaRPr lang="en-US" sz="2800"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endParaRPr>
            </a:p>
          </p:txBody>
        </p:sp>
        <p:sp>
          <p:nvSpPr>
            <p:cNvPr id="16" name="Rectangle 15">
              <a:extLst>
                <a:ext uri="{FF2B5EF4-FFF2-40B4-BE49-F238E27FC236}">
                  <a16:creationId xmlns:a16="http://schemas.microsoft.com/office/drawing/2014/main" id="{39058D5F-F943-05F8-594C-E7A919F575E8}"/>
                </a:ext>
              </a:extLst>
            </p:cNvPr>
            <p:cNvSpPr/>
            <p:nvPr/>
          </p:nvSpPr>
          <p:spPr>
            <a:xfrm>
              <a:off x="387582" y="2274361"/>
              <a:ext cx="2628949"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ຄຳ</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ແນະ</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ນຳ</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ສຳ</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ລັບ</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ເງື່ອນ</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ໄຂ</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ແລະ</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ຂະ</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ບວນ</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ການສ້າງ</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ຄູ</a:t>
              </a:r>
              <a:endParaRPr lang="en-US" sz="2000"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endParaRPr>
            </a:p>
          </p:txBody>
        </p:sp>
        <p:sp>
          <p:nvSpPr>
            <p:cNvPr id="18" name="Rectangle 17">
              <a:extLst>
                <a:ext uri="{FF2B5EF4-FFF2-40B4-BE49-F238E27FC236}">
                  <a16:creationId xmlns:a16="http://schemas.microsoft.com/office/drawing/2014/main" id="{C80275AD-15A5-D57C-E60E-B1D6636BB465}"/>
                </a:ext>
              </a:extLst>
            </p:cNvPr>
            <p:cNvSpPr/>
            <p:nvPr/>
          </p:nvSpPr>
          <p:spPr>
            <a:xfrm>
              <a:off x="3990472" y="2243981"/>
              <a:ext cx="1100972" cy="197793"/>
            </a:xfrm>
            <a:prstGeom prst="rect">
              <a:avLst/>
            </a:prstGeom>
            <a:ln>
              <a:noFill/>
            </a:ln>
          </p:spPr>
          <p:txBody>
            <a:bodyPr vert="horz" lIns="0" tIns="0" rIns="0" bIns="0" rtlCol="0">
              <a:noAutofit/>
            </a:bodyPr>
            <a:lstStyle/>
            <a:p>
              <a:pPr marL="0" marR="0" indent="0" algn="ctr">
                <a:lnSpc>
                  <a:spcPct val="107000"/>
                </a:lnSpc>
                <a:spcBef>
                  <a:spcPts val="0"/>
                </a:spcBef>
                <a:spcAft>
                  <a:spcPts val="800"/>
                </a:spcAft>
              </a:pPr>
              <a:r>
                <a:rPr lang="en-US" sz="2000" spc="1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ຄຸນ</a:t>
              </a:r>
              <a:r>
                <a:rPr lang="en-US" sz="2000" spc="10"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1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ລັກ</a:t>
              </a:r>
              <a:r>
                <a:rPr lang="en-US" sz="2000" spc="10"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1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ສະ</a:t>
              </a:r>
              <a:r>
                <a:rPr lang="en-US" sz="2000" spc="10"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1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ນະ</a:t>
              </a:r>
              <a:endParaRPr lang="en-US" sz="2000"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endParaRPr>
            </a:p>
          </p:txBody>
        </p:sp>
        <p:sp>
          <p:nvSpPr>
            <p:cNvPr id="19" name="Rectangle 18">
              <a:extLst>
                <a:ext uri="{FF2B5EF4-FFF2-40B4-BE49-F238E27FC236}">
                  <a16:creationId xmlns:a16="http://schemas.microsoft.com/office/drawing/2014/main" id="{0DEDD4F6-9C45-450C-F8AF-08D51A088506}"/>
                </a:ext>
              </a:extLst>
            </p:cNvPr>
            <p:cNvSpPr/>
            <p:nvPr/>
          </p:nvSpPr>
          <p:spPr>
            <a:xfrm>
              <a:off x="3298361" y="418425"/>
              <a:ext cx="666451" cy="23735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800" spc="35" dirty="0" err="1">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ຜົນ</a:t>
              </a:r>
              <a:r>
                <a:rPr lang="en-US" sz="2800" spc="35" dirty="0">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800" spc="35" dirty="0" err="1">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ໄດ</a:t>
              </a:r>
              <a:r>
                <a:rPr lang="en-US" sz="2800" spc="35" dirty="0">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800" spc="35" dirty="0" err="1">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ຮັບ</a:t>
              </a:r>
              <a:endParaRPr lang="en-US" sz="2800"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endParaRPr>
            </a:p>
          </p:txBody>
        </p:sp>
        <p:sp>
          <p:nvSpPr>
            <p:cNvPr id="20" name="Rectangle 19">
              <a:extLst>
                <a:ext uri="{FF2B5EF4-FFF2-40B4-BE49-F238E27FC236}">
                  <a16:creationId xmlns:a16="http://schemas.microsoft.com/office/drawing/2014/main" id="{6DCAC6B9-69BA-FE30-1E19-BDA95D957E6E}"/>
                </a:ext>
              </a:extLst>
            </p:cNvPr>
            <p:cNvSpPr/>
            <p:nvPr/>
          </p:nvSpPr>
          <p:spPr>
            <a:xfrm>
              <a:off x="4528830" y="436137"/>
              <a:ext cx="846462" cy="23735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800" dirty="0" err="1">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ຜົນ</a:t>
              </a:r>
              <a:r>
                <a:rPr lang="en-US" sz="2800" dirty="0">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800" dirty="0" err="1">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ສຳ</a:t>
              </a:r>
              <a:r>
                <a:rPr lang="en-US" sz="2800" dirty="0">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800" dirty="0" err="1">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ເລັດ</a:t>
              </a:r>
              <a:endParaRPr lang="en-US" sz="2800"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endParaRPr>
            </a:p>
          </p:txBody>
        </p:sp>
        <p:sp>
          <p:nvSpPr>
            <p:cNvPr id="21" name="Rectangle 20">
              <a:extLst>
                <a:ext uri="{FF2B5EF4-FFF2-40B4-BE49-F238E27FC236}">
                  <a16:creationId xmlns:a16="http://schemas.microsoft.com/office/drawing/2014/main" id="{11E0650F-FF85-CF21-8756-7C034906C566}"/>
                </a:ext>
              </a:extLst>
            </p:cNvPr>
            <p:cNvSpPr/>
            <p:nvPr/>
          </p:nvSpPr>
          <p:spPr>
            <a:xfrm>
              <a:off x="3271794" y="986634"/>
              <a:ext cx="718678" cy="585650"/>
            </a:xfrm>
            <a:prstGeom prst="rect">
              <a:avLst/>
            </a:prstGeom>
            <a:ln>
              <a:noFill/>
            </a:ln>
          </p:spPr>
          <p:txBody>
            <a:bodyPr vert="horz" lIns="0" tIns="0" rIns="0" bIns="0" rtlCol="0">
              <a:noAutofit/>
            </a:bodyPr>
            <a:lstStyle/>
            <a:p>
              <a:pPr>
                <a:lnSpc>
                  <a:spcPct val="107000"/>
                </a:lnSpc>
                <a:spcAft>
                  <a:spcPts val="800"/>
                </a:spcAft>
              </a:pPr>
              <a:r>
                <a:rPr lang="en-US" sz="2000" spc="35" dirty="0" err="1">
                  <a:solidFill>
                    <a:schemeClr val="accent6">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ແບບ</a:t>
              </a:r>
              <a:r>
                <a:rPr lang="en-US" sz="2000" spc="35" dirty="0">
                  <a:solidFill>
                    <a:schemeClr val="accent6">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000" spc="35" dirty="0">
                  <a:solidFill>
                    <a:schemeClr val="accent6">
                      <a:lumMod val="50000"/>
                    </a:schemeClr>
                  </a:solidFill>
                  <a:latin typeface="Phetsarath OT" panose="02000500000000020004" pitchFamily="2" charset="0"/>
                  <a:ea typeface="Calibri" panose="020F0502020204030204" pitchFamily="34" charset="0"/>
                  <a:cs typeface="Phetsarath OT" panose="02000500000000020004" pitchFamily="2" charset="0"/>
                </a:rPr>
                <a:t>1 </a:t>
              </a:r>
              <a:r>
                <a:rPr lang="en-US" sz="2000" spc="35" dirty="0" err="1">
                  <a:solidFill>
                    <a:schemeClr val="accent6">
                      <a:lumMod val="50000"/>
                    </a:schemeClr>
                  </a:solidFill>
                  <a:latin typeface="Phetsarath OT" panose="02000500000000020004" pitchFamily="2" charset="0"/>
                  <a:ea typeface="Calibri" panose="020F0502020204030204" pitchFamily="34" charset="0"/>
                  <a:cs typeface="Phetsarath OT" panose="02000500000000020004" pitchFamily="2" charset="0"/>
                </a:rPr>
                <a:t>ລະ</a:t>
              </a:r>
              <a:r>
                <a:rPr lang="en-US" sz="2000" spc="35" dirty="0">
                  <a:solidFill>
                    <a:schemeClr val="accent6">
                      <a:lumMod val="50000"/>
                    </a:schemeClr>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chemeClr val="accent6">
                      <a:lumMod val="50000"/>
                    </a:schemeClr>
                  </a:solidFill>
                  <a:latin typeface="Phetsarath OT" panose="02000500000000020004" pitchFamily="2" charset="0"/>
                  <a:ea typeface="Calibri" panose="020F0502020204030204" pitchFamily="34" charset="0"/>
                  <a:cs typeface="Phetsarath OT" panose="02000500000000020004" pitchFamily="2" charset="0"/>
                </a:rPr>
                <a:t>ດັບ</a:t>
              </a:r>
              <a:r>
                <a:rPr lang="en-US" sz="2000" spc="35" dirty="0">
                  <a:solidFill>
                    <a:schemeClr val="accent6">
                      <a:lumMod val="50000"/>
                    </a:schemeClr>
                  </a:solidFill>
                  <a:latin typeface="Phetsarath OT" panose="02000500000000020004" pitchFamily="2" charset="0"/>
                  <a:ea typeface="Calibri" panose="020F0502020204030204" pitchFamily="34" charset="0"/>
                  <a:cs typeface="Phetsarath OT" panose="02000500000000020004" pitchFamily="2" charset="0"/>
                </a:rPr>
                <a:t>: </a:t>
              </a:r>
              <a:r>
                <a:rPr lang="en-US" sz="2000" spc="35" dirty="0" err="1">
                  <a:solidFill>
                    <a:schemeClr val="accent6">
                      <a:lumMod val="50000"/>
                    </a:schemeClr>
                  </a:solidFill>
                  <a:latin typeface="Phetsarath OT" panose="02000500000000020004" pitchFamily="2" charset="0"/>
                  <a:ea typeface="Calibri" panose="020F0502020204030204" pitchFamily="34" charset="0"/>
                  <a:cs typeface="Phetsarath OT" panose="02000500000000020004" pitchFamily="2" charset="0"/>
                </a:rPr>
                <a:t>ປະ</a:t>
              </a:r>
              <a:r>
                <a:rPr lang="en-US" sz="2000" spc="35" dirty="0">
                  <a:solidFill>
                    <a:schemeClr val="accent6">
                      <a:lumMod val="50000"/>
                    </a:schemeClr>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chemeClr val="accent6">
                      <a:lumMod val="50000"/>
                    </a:schemeClr>
                  </a:solidFill>
                  <a:latin typeface="Phetsarath OT" panose="02000500000000020004" pitchFamily="2" charset="0"/>
                  <a:ea typeface="Calibri" panose="020F0502020204030204" pitchFamily="34" charset="0"/>
                  <a:cs typeface="Phetsarath OT" panose="02000500000000020004" pitchFamily="2" charset="0"/>
                </a:rPr>
                <a:t>ລິນ</a:t>
              </a:r>
              <a:r>
                <a:rPr lang="en-US" sz="2000" spc="35" dirty="0">
                  <a:solidFill>
                    <a:schemeClr val="accent6">
                      <a:lumMod val="50000"/>
                    </a:schemeClr>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chemeClr val="accent6">
                      <a:lumMod val="50000"/>
                    </a:schemeClr>
                  </a:solidFill>
                  <a:latin typeface="Phetsarath OT" panose="02000500000000020004" pitchFamily="2" charset="0"/>
                  <a:ea typeface="Calibri" panose="020F0502020204030204" pitchFamily="34" charset="0"/>
                  <a:cs typeface="Phetsarath OT" panose="02000500000000020004" pitchFamily="2" charset="0"/>
                </a:rPr>
                <a:t>ຍາ</a:t>
              </a:r>
              <a:r>
                <a:rPr lang="en-US" sz="2000" spc="35" dirty="0">
                  <a:solidFill>
                    <a:schemeClr val="accent6">
                      <a:lumMod val="50000"/>
                    </a:schemeClr>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chemeClr val="accent6">
                      <a:lumMod val="50000"/>
                    </a:schemeClr>
                  </a:solidFill>
                  <a:latin typeface="Phetsarath OT" panose="02000500000000020004" pitchFamily="2" charset="0"/>
                  <a:ea typeface="Calibri" panose="020F0502020204030204" pitchFamily="34" charset="0"/>
                  <a:cs typeface="Phetsarath OT" panose="02000500000000020004" pitchFamily="2" charset="0"/>
                </a:rPr>
                <a:t>ໂທ</a:t>
              </a:r>
              <a:r>
                <a:rPr lang="en-US" sz="2000" spc="35" dirty="0">
                  <a:solidFill>
                    <a:schemeClr val="accent6">
                      <a:lumMod val="50000"/>
                    </a:schemeClr>
                  </a:solidFill>
                  <a:latin typeface="Phetsarath OT" panose="02000500000000020004" pitchFamily="2" charset="0"/>
                  <a:ea typeface="Calibri" panose="020F0502020204030204" pitchFamily="34" charset="0"/>
                  <a:cs typeface="Phetsarath OT" panose="02000500000000020004" pitchFamily="2" charset="0"/>
                </a:rPr>
                <a:t>/ </a:t>
              </a:r>
              <a:r>
                <a:rPr lang="en-US" sz="2000" spc="35" dirty="0">
                  <a:solidFill>
                    <a:schemeClr val="accent6">
                      <a:lumMod val="50000"/>
                    </a:schemeClr>
                  </a:solidFill>
                  <a:latin typeface="Calibri" panose="020F0502020204030204" pitchFamily="34" charset="0"/>
                  <a:ea typeface="Calibri" panose="020F0502020204030204" pitchFamily="34" charset="0"/>
                </a:rPr>
                <a:t>AQRF</a:t>
              </a:r>
              <a:r>
                <a:rPr lang="en-US" sz="2000" spc="30" dirty="0">
                  <a:solidFill>
                    <a:schemeClr val="accent6">
                      <a:lumMod val="50000"/>
                    </a:schemeClr>
                  </a:solidFill>
                  <a:latin typeface="Calibri" panose="020F0502020204030204" pitchFamily="34" charset="0"/>
                  <a:ea typeface="Calibri" panose="020F0502020204030204" pitchFamily="34" charset="0"/>
                </a:rPr>
                <a:t> </a:t>
              </a:r>
              <a:r>
                <a:rPr lang="en-US" sz="2000" spc="35" dirty="0">
                  <a:solidFill>
                    <a:schemeClr val="accent6">
                      <a:lumMod val="50000"/>
                    </a:schemeClr>
                  </a:solidFill>
                  <a:latin typeface="Calibri" panose="020F0502020204030204" pitchFamily="34" charset="0"/>
                  <a:ea typeface="Calibri" panose="020F0502020204030204" pitchFamily="34" charset="0"/>
                </a:rPr>
                <a:t>7</a:t>
              </a:r>
              <a:r>
                <a:rPr lang="en-US" sz="2000" spc="35" dirty="0">
                  <a:solidFill>
                    <a:schemeClr val="accent6">
                      <a:lumMod val="50000"/>
                    </a:schemeClr>
                  </a:solidFill>
                  <a:latin typeface="Phetsarath OT" panose="02000500000000020004" pitchFamily="2" charset="0"/>
                  <a:ea typeface="Calibri" panose="020F0502020204030204" pitchFamily="34" charset="0"/>
                  <a:cs typeface="Phetsarath OT" panose="02000500000000020004" pitchFamily="2" charset="0"/>
                </a:rPr>
                <a:t> </a:t>
              </a:r>
              <a:endParaRPr lang="en-US" sz="2000" dirty="0">
                <a:solidFill>
                  <a:schemeClr val="accent6">
                    <a:lumMod val="50000"/>
                  </a:schemeClr>
                </a:solidFill>
                <a:effectLst/>
                <a:latin typeface="Calibri" panose="020F050202020403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8B68B6FF-BA61-03B0-E752-7342F11B8C48}"/>
                </a:ext>
              </a:extLst>
            </p:cNvPr>
            <p:cNvSpPr/>
            <p:nvPr/>
          </p:nvSpPr>
          <p:spPr>
            <a:xfrm>
              <a:off x="45195" y="861421"/>
              <a:ext cx="575358"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2400"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endParaRPr>
            </a:p>
          </p:txBody>
        </p:sp>
        <p:sp>
          <p:nvSpPr>
            <p:cNvPr id="28" name="Rectangle 27">
              <a:extLst>
                <a:ext uri="{FF2B5EF4-FFF2-40B4-BE49-F238E27FC236}">
                  <a16:creationId xmlns:a16="http://schemas.microsoft.com/office/drawing/2014/main" id="{7914AB4E-8D25-321C-4A1C-B6C965E8FAC2}"/>
                </a:ext>
              </a:extLst>
            </p:cNvPr>
            <p:cNvSpPr/>
            <p:nvPr/>
          </p:nvSpPr>
          <p:spPr>
            <a:xfrm>
              <a:off x="84349" y="1312781"/>
              <a:ext cx="671789"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5" dirty="0">
                  <a:solidFill>
                    <a:srgbClr val="29708F"/>
                  </a:solidFill>
                  <a:effectLst/>
                  <a:latin typeface="Calibri" panose="020F0502020204030204" pitchFamily="34" charset="0"/>
                  <a:ea typeface="Calibri" panose="020F0502020204030204" pitchFamily="34"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8644C183-5FD7-6A27-C2A9-73FCD3C06BD6}"/>
                </a:ext>
              </a:extLst>
            </p:cNvPr>
            <p:cNvSpPr/>
            <p:nvPr/>
          </p:nvSpPr>
          <p:spPr>
            <a:xfrm>
              <a:off x="31165" y="882475"/>
              <a:ext cx="712835" cy="647384"/>
            </a:xfrm>
            <a:prstGeom prst="rect">
              <a:avLst/>
            </a:prstGeom>
            <a:ln>
              <a:noFill/>
            </a:ln>
          </p:spPr>
          <p:txBody>
            <a:bodyPr vert="horz" lIns="0" tIns="0" rIns="0" bIns="0" rtlCol="0">
              <a:noAutofit/>
            </a:bodyPr>
            <a:lstStyle/>
            <a:p>
              <a:pPr>
                <a:lnSpc>
                  <a:spcPct val="107000"/>
                </a:lnSpc>
                <a:spcAft>
                  <a:spcPts val="800"/>
                </a:spcAft>
              </a:pP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ມີ</a:t>
              </a: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ປະ</a:t>
              </a: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ສົບ</a:t>
              </a: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ການ</a:t>
              </a: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p>
            <a:p>
              <a:pPr>
                <a:lnSpc>
                  <a:spcPct val="107000"/>
                </a:lnSpc>
                <a:spcAft>
                  <a:spcPts val="800"/>
                </a:spcAft>
              </a:pP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ໃນ</a:t>
              </a: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ການ</a:t>
              </a: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ສອນ</a:t>
              </a:r>
              <a:endPar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endParaRPr>
            </a:p>
            <a:p>
              <a:pPr>
                <a:lnSpc>
                  <a:spcPct val="107000"/>
                </a:lnSpc>
                <a:spcAft>
                  <a:spcPts val="800"/>
                </a:spcAft>
              </a:pP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ຢ່າງ</a:t>
              </a: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ໜ້ອຍ</a:t>
              </a: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 1 </a:t>
              </a: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ປີ</a:t>
              </a:r>
              <a:endPar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endParaRPr>
            </a:p>
            <a:p>
              <a:pPr marL="0" marR="0" indent="0" algn="l">
                <a:lnSpc>
                  <a:spcPct val="107000"/>
                </a:lnSpc>
                <a:spcBef>
                  <a:spcPts val="0"/>
                </a:spcBef>
                <a:spcAft>
                  <a:spcPts val="800"/>
                </a:spcAft>
              </a:pP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30" name="Rectangle 29">
              <a:extLst>
                <a:ext uri="{FF2B5EF4-FFF2-40B4-BE49-F238E27FC236}">
                  <a16:creationId xmlns:a16="http://schemas.microsoft.com/office/drawing/2014/main" id="{C35115D9-775D-5783-0D77-F9E8FBD6A2C3}"/>
                </a:ext>
              </a:extLst>
            </p:cNvPr>
            <p:cNvSpPr/>
            <p:nvPr/>
          </p:nvSpPr>
          <p:spPr>
            <a:xfrm>
              <a:off x="833424" y="874064"/>
              <a:ext cx="660151" cy="65579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ມີ</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ປະ</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ສົບ</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ການ</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ທາງ</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ດ້ານ</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ວິ</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ຊາ</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ສະ</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ເພາະ</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ໃນ</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ອຸດ</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ສາ</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ຫະ</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ກຳ</a:t>
              </a:r>
              <a:r>
                <a:rPr lang="en-US" sz="2000" spc="35" dirty="0">
                  <a:solidFill>
                    <a:srgbClr val="29708F"/>
                  </a:solidFill>
                  <a:effectLst/>
                  <a:latin typeface="Calibri" panose="020F0502020204030204" pitchFamily="34" charset="0"/>
                  <a:ea typeface="Calibri" panose="020F0502020204030204" pitchFamily="34" charset="0"/>
                </a:rPr>
                <a:t> </a:t>
              </a:r>
              <a:endParaRPr lang="en-US" sz="1000" dirty="0">
                <a:solidFill>
                  <a:srgbClr val="181717"/>
                </a:solidFill>
                <a:effectLst/>
                <a:latin typeface="Calibri" panose="020F0502020204030204" pitchFamily="34" charset="0"/>
                <a:ea typeface="Calibri" panose="020F0502020204030204" pitchFamily="34" charset="0"/>
              </a:endParaRPr>
            </a:p>
          </p:txBody>
        </p:sp>
        <p:sp>
          <p:nvSpPr>
            <p:cNvPr id="34" name="Rectangle 33">
              <a:extLst>
                <a:ext uri="{FF2B5EF4-FFF2-40B4-BE49-F238E27FC236}">
                  <a16:creationId xmlns:a16="http://schemas.microsoft.com/office/drawing/2014/main" id="{C2385A9B-0AC2-0E5A-1DAC-6ADAB19621CF}"/>
                </a:ext>
              </a:extLst>
            </p:cNvPr>
            <p:cNvSpPr/>
            <p:nvPr/>
          </p:nvSpPr>
          <p:spPr>
            <a:xfrm>
              <a:off x="906674" y="1580931"/>
              <a:ext cx="658969"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0" dirty="0">
                  <a:solidFill>
                    <a:srgbClr val="29708F"/>
                  </a:solidFill>
                  <a:effectLst/>
                  <a:latin typeface="Calibri" panose="020F0502020204030204" pitchFamily="34" charset="0"/>
                  <a:ea typeface="Calibri" panose="020F0502020204030204" pitchFamily="34" charset="0"/>
                </a:rPr>
                <a:t> </a:t>
              </a:r>
              <a:r>
                <a:rPr lang="en-US" sz="2000" spc="35" dirty="0">
                  <a:solidFill>
                    <a:srgbClr val="29708F"/>
                  </a:solidFill>
                  <a:effectLst/>
                  <a:latin typeface="Calibri" panose="020F0502020204030204" pitchFamily="34" charset="0"/>
                  <a:ea typeface="Calibri" panose="020F0502020204030204" pitchFamily="34" charset="0"/>
                </a:rPr>
                <a:t>6</a:t>
              </a:r>
              <a:r>
                <a:rPr lang="en-US" sz="2000" spc="30" dirty="0">
                  <a:solidFill>
                    <a:srgbClr val="29708F"/>
                  </a:solidFill>
                  <a:effectLst/>
                  <a:latin typeface="Calibri" panose="020F0502020204030204" pitchFamily="34" charset="0"/>
                  <a:ea typeface="Calibri" panose="020F0502020204030204" pitchFamily="34" charset="0"/>
                </a:rPr>
                <a:t> </a:t>
              </a:r>
              <a:r>
                <a:rPr lang="en-US" sz="2000" spc="3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ເດືອນ</a:t>
              </a:r>
              <a:endParaRPr lang="en-US" sz="2000"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endParaRPr>
            </a:p>
          </p:txBody>
        </p:sp>
        <p:sp>
          <p:nvSpPr>
            <p:cNvPr id="35" name="Rectangle 34">
              <a:extLst>
                <a:ext uri="{FF2B5EF4-FFF2-40B4-BE49-F238E27FC236}">
                  <a16:creationId xmlns:a16="http://schemas.microsoft.com/office/drawing/2014/main" id="{7F249432-52B3-08BE-984E-9B0D83293F78}"/>
                </a:ext>
              </a:extLst>
            </p:cNvPr>
            <p:cNvSpPr/>
            <p:nvPr/>
          </p:nvSpPr>
          <p:spPr>
            <a:xfrm>
              <a:off x="815383" y="1575309"/>
              <a:ext cx="100670"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dirty="0">
                  <a:solidFill>
                    <a:srgbClr val="29708F"/>
                  </a:solidFill>
                  <a:effectLst/>
                  <a:latin typeface="Calibri" panose="020F0502020204030204" pitchFamily="34" charset="0"/>
                  <a:ea typeface="Calibri" panose="020F0502020204030204" pitchFamily="34" charset="0"/>
                </a:rPr>
                <a:t>&gt;</a:t>
              </a:r>
              <a:r>
                <a:rPr lang="en-US" sz="2000" dirty="0">
                  <a:solidFill>
                    <a:srgbClr val="181717"/>
                  </a:solidFill>
                  <a:effectLst/>
                  <a:latin typeface="Calibri" panose="020F0502020204030204" pitchFamily="34" charset="0"/>
                  <a:ea typeface="Calibri" panose="020F0502020204030204" pitchFamily="34" charset="0"/>
                </a:rPr>
                <a:t> </a:t>
              </a:r>
            </a:p>
          </p:txBody>
        </p:sp>
        <p:sp>
          <p:nvSpPr>
            <p:cNvPr id="36" name="Rectangle 35">
              <a:extLst>
                <a:ext uri="{FF2B5EF4-FFF2-40B4-BE49-F238E27FC236}">
                  <a16:creationId xmlns:a16="http://schemas.microsoft.com/office/drawing/2014/main" id="{7A7BCB66-954E-4C4C-DF38-D1EA6340F396}"/>
                </a:ext>
              </a:extLst>
            </p:cNvPr>
            <p:cNvSpPr/>
            <p:nvPr/>
          </p:nvSpPr>
          <p:spPr>
            <a:xfrm>
              <a:off x="1611496" y="889633"/>
              <a:ext cx="624739" cy="779926"/>
            </a:xfrm>
            <a:prstGeom prst="rect">
              <a:avLst/>
            </a:prstGeom>
            <a:ln>
              <a:noFill/>
            </a:ln>
          </p:spPr>
          <p:txBody>
            <a:bodyPr vert="horz" lIns="0" tIns="0" rIns="0" bIns="0" rtlCol="0">
              <a:noAutofit/>
            </a:bodyPr>
            <a:lstStyle/>
            <a:p>
              <a:pPr>
                <a:lnSpc>
                  <a:spcPct val="107000"/>
                </a:lnSpc>
                <a:spcAft>
                  <a:spcPts val="800"/>
                </a:spcAft>
              </a:pP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ມີ</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ໃບ</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ປະ</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ກາ</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ສະ</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ນິ</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ຍະ</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ບັດ</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 ປ. </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ຕີ</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000" spc="35" dirty="0">
                  <a:solidFill>
                    <a:srgbClr val="29708F"/>
                  </a:solidFill>
                  <a:latin typeface="Calibri" panose="020F0502020204030204" pitchFamily="34" charset="0"/>
                  <a:ea typeface="Calibri" panose="020F0502020204030204" pitchFamily="34" charset="0"/>
                </a:rPr>
                <a:t>AQRF</a:t>
              </a:r>
              <a:r>
                <a:rPr lang="en-US" sz="2000" spc="30" dirty="0">
                  <a:solidFill>
                    <a:srgbClr val="29708F"/>
                  </a:solidFill>
                  <a:latin typeface="Calibri" panose="020F0502020204030204" pitchFamily="34" charset="0"/>
                  <a:ea typeface="Calibri" panose="020F0502020204030204" pitchFamily="34" charset="0"/>
                </a:rPr>
                <a:t> </a:t>
              </a:r>
              <a:r>
                <a:rPr lang="en-US" sz="2000" spc="35" dirty="0">
                  <a:solidFill>
                    <a:srgbClr val="29708F"/>
                  </a:solidFill>
                  <a:latin typeface="Calibri" panose="020F0502020204030204" pitchFamily="34" charset="0"/>
                  <a:ea typeface="Calibri" panose="020F0502020204030204" pitchFamily="34" charset="0"/>
                </a:rPr>
                <a:t>6</a:t>
              </a:r>
              <a:endParaRPr lang="en-US" sz="2000" dirty="0">
                <a:solidFill>
                  <a:srgbClr val="181717"/>
                </a:solidFill>
                <a:latin typeface="Calibri" panose="020F0502020204030204" pitchFamily="34" charset="0"/>
                <a:ea typeface="Calibri" panose="020F0502020204030204" pitchFamily="34" charset="0"/>
              </a:endParaRPr>
            </a:p>
            <a:p>
              <a:pPr marL="0" marR="0" indent="0" algn="l">
                <a:lnSpc>
                  <a:spcPct val="107000"/>
                </a:lnSpc>
                <a:spcBef>
                  <a:spcPts val="0"/>
                </a:spcBef>
                <a:spcAft>
                  <a:spcPts val="800"/>
                </a:spcAft>
              </a:pPr>
              <a:endParaRPr lang="en-US" sz="2000"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endParaRPr>
            </a:p>
          </p:txBody>
        </p:sp>
        <p:sp>
          <p:nvSpPr>
            <p:cNvPr id="39" name="Rectangle 38">
              <a:extLst>
                <a:ext uri="{FF2B5EF4-FFF2-40B4-BE49-F238E27FC236}">
                  <a16:creationId xmlns:a16="http://schemas.microsoft.com/office/drawing/2014/main" id="{492BCDF9-81F0-6A41-40CD-5A58A33C35C5}"/>
                </a:ext>
              </a:extLst>
            </p:cNvPr>
            <p:cNvSpPr/>
            <p:nvPr/>
          </p:nvSpPr>
          <p:spPr>
            <a:xfrm>
              <a:off x="1612732" y="1499045"/>
              <a:ext cx="522996"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40" name="Rectangle 39">
              <a:extLst>
                <a:ext uri="{FF2B5EF4-FFF2-40B4-BE49-F238E27FC236}">
                  <a16:creationId xmlns:a16="http://schemas.microsoft.com/office/drawing/2014/main" id="{0AD89F55-9FED-46C6-85BB-7DD7814015E0}"/>
                </a:ext>
              </a:extLst>
            </p:cNvPr>
            <p:cNvSpPr/>
            <p:nvPr/>
          </p:nvSpPr>
          <p:spPr>
            <a:xfrm>
              <a:off x="2411218" y="889633"/>
              <a:ext cx="604005" cy="835638"/>
            </a:xfrm>
            <a:prstGeom prst="rect">
              <a:avLst/>
            </a:prstGeom>
            <a:ln>
              <a:noFill/>
            </a:ln>
          </p:spPr>
          <p:txBody>
            <a:bodyPr vert="horz" lIns="0" tIns="0" rIns="0" bIns="0" rtlCol="0">
              <a:noAutofit/>
            </a:bodyPr>
            <a:lstStyle/>
            <a:p>
              <a:pPr>
                <a:lnSpc>
                  <a:spcPct val="107000"/>
                </a:lnSpc>
                <a:spcAft>
                  <a:spcPts val="800"/>
                </a:spcAft>
              </a:pP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ມີ</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ລະ</a:t>
              </a:r>
              <a:r>
                <a:rPr lang="en-US" sz="2000" spc="35"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ດັບທັກ</a:t>
              </a: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ສະປະ</a:t>
              </a: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ຕິ</a:t>
              </a: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ບັດ</a:t>
              </a: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ສູງກວ່າ</a:t>
              </a: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ລະ</a:t>
              </a: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ດັບ</a:t>
              </a: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ທີ</a:t>
              </a:r>
              <a:r>
                <a:rPr lang="en-US" sz="2000" spc="35" dirty="0">
                  <a:solidFill>
                    <a:srgbClr val="29708F"/>
                  </a:solidFill>
                  <a:latin typeface="Phetsarath OT" panose="02000500000000020004" pitchFamily="2" charset="0"/>
                  <a:ea typeface="Calibri" panose="020F0502020204030204" pitchFamily="34" charset="0"/>
                  <a:cs typeface="Phetsarath OT" panose="02000500000000020004" pitchFamily="2" charset="0"/>
                </a:rPr>
                <a:t>່​</a:t>
              </a:r>
              <a:r>
                <a:rPr lang="en-US" sz="2000" spc="35" dirty="0" err="1">
                  <a:solidFill>
                    <a:srgbClr val="29708F"/>
                  </a:solidFill>
                  <a:latin typeface="Phetsarath OT" panose="02000500000000020004" pitchFamily="2" charset="0"/>
                  <a:ea typeface="Calibri" panose="020F0502020204030204" pitchFamily="34" charset="0"/>
                  <a:cs typeface="Phetsarath OT" panose="02000500000000020004" pitchFamily="2" charset="0"/>
                </a:rPr>
                <a:t>ສອນ</a:t>
              </a:r>
              <a:endParaRPr lang="en-US" sz="2000"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endParaRPr>
            </a:p>
          </p:txBody>
        </p:sp>
        <p:sp>
          <p:nvSpPr>
            <p:cNvPr id="45" name="Rectangle 44">
              <a:extLst>
                <a:ext uri="{FF2B5EF4-FFF2-40B4-BE49-F238E27FC236}">
                  <a16:creationId xmlns:a16="http://schemas.microsoft.com/office/drawing/2014/main" id="{D58538DB-FF8D-552B-8DA0-C14516A91E69}"/>
                </a:ext>
              </a:extLst>
            </p:cNvPr>
            <p:cNvSpPr/>
            <p:nvPr/>
          </p:nvSpPr>
          <p:spPr>
            <a:xfrm>
              <a:off x="4124564" y="995281"/>
              <a:ext cx="778118" cy="197793"/>
            </a:xfrm>
            <a:prstGeom prst="rect">
              <a:avLst/>
            </a:prstGeom>
            <a:ln>
              <a:noFill/>
            </a:ln>
          </p:spPr>
          <p:txBody>
            <a:bodyPr vert="horz" lIns="0" tIns="0" rIns="0" bIns="0" rtlCol="0">
              <a:noAutofit/>
            </a:bodyPr>
            <a:lstStyle/>
            <a:p>
              <a:pPr marL="0" marR="0" indent="0" algn="l">
                <a:spcBef>
                  <a:spcPts val="0"/>
                </a:spcBef>
                <a:spcAft>
                  <a:spcPts val="800"/>
                </a:spcAft>
              </a:pPr>
              <a:r>
                <a:rPr lang="en-US" sz="20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ສອນ</a:t>
              </a:r>
              <a:r>
                <a:rPr lang="en-US" sz="20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a:t>
              </a:r>
              <a:r>
                <a:rPr lang="en-US" sz="20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ນັກ</a:t>
              </a:r>
              <a:r>
                <a:rPr lang="en-US" sz="20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a:t>
              </a:r>
              <a:r>
                <a:rPr lang="en-US" sz="20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ຮຽນ</a:t>
              </a:r>
              <a:r>
                <a:rPr lang="en-US" sz="20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a:t>
              </a:r>
            </a:p>
            <a:p>
              <a:pPr marL="0" marR="0" indent="0" algn="l">
                <a:spcBef>
                  <a:spcPts val="0"/>
                </a:spcBef>
                <a:spcAft>
                  <a:spcPts val="800"/>
                </a:spcAft>
              </a:pPr>
              <a:r>
                <a:rPr lang="en-US" sz="20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ຈົນ</a:t>
              </a:r>
              <a:r>
                <a:rPr lang="en-US" sz="20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a:t>
              </a:r>
              <a:r>
                <a:rPr lang="en-US" sz="20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ເຖິງຫຼັງ</a:t>
              </a:r>
              <a:r>
                <a:rPr lang="en-US" sz="20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a:t>
              </a:r>
            </a:p>
            <a:p>
              <a:pPr marL="0" marR="0" indent="0" algn="l">
                <a:spcBef>
                  <a:spcPts val="0"/>
                </a:spcBef>
                <a:spcAft>
                  <a:spcPts val="800"/>
                </a:spcAft>
              </a:pPr>
              <a:r>
                <a:rPr lang="en-US" sz="20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ມັດ</a:t>
              </a:r>
              <a:r>
                <a:rPr lang="en-US" sz="20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a:t>
              </a:r>
              <a:r>
                <a:rPr lang="en-US" sz="20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ທະ</a:t>
              </a:r>
              <a:r>
                <a:rPr lang="en-US" sz="20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a:t>
              </a:r>
              <a:r>
                <a:rPr lang="en-US" sz="20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ຍົມ</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49" name="Rectangle 48">
              <a:extLst>
                <a:ext uri="{FF2B5EF4-FFF2-40B4-BE49-F238E27FC236}">
                  <a16:creationId xmlns:a16="http://schemas.microsoft.com/office/drawing/2014/main" id="{4C91F49D-5F25-EEC6-8C32-869A4A1B0200}"/>
                </a:ext>
              </a:extLst>
            </p:cNvPr>
            <p:cNvSpPr/>
            <p:nvPr/>
          </p:nvSpPr>
          <p:spPr>
            <a:xfrm>
              <a:off x="4872754" y="1005170"/>
              <a:ext cx="661876" cy="17801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0" dirty="0" err="1">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ເລັງ</a:t>
              </a:r>
              <a:r>
                <a:rPr lang="en-US" sz="2000" spc="30" dirty="0">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0" dirty="0" err="1">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ໃສ</a:t>
              </a:r>
              <a:r>
                <a:rPr lang="en-US" sz="2000" spc="30" dirty="0">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0" dirty="0" err="1">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ຄວາມສາ</a:t>
              </a:r>
              <a:r>
                <a:rPr lang="en-US" sz="2000" spc="30" dirty="0">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ມາ</a:t>
              </a:r>
              <a:r>
                <a:rPr lang="en-US" sz="2000" spc="30" dirty="0" err="1">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ດ</a:t>
              </a:r>
              <a:r>
                <a:rPr lang="en-US" sz="2000" spc="30" dirty="0">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0" dirty="0" err="1">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ທາງ</a:t>
              </a:r>
              <a:r>
                <a:rPr lang="en-US" sz="2000" spc="30" dirty="0">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0" dirty="0" err="1">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ອາ</a:t>
              </a:r>
              <a:r>
                <a:rPr lang="en-US" sz="2000" spc="30" dirty="0">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000" spc="30" dirty="0" err="1">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ຊີບ</a:t>
              </a:r>
              <a:r>
                <a:rPr lang="en-US" sz="2000" spc="30" dirty="0">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52" name="Shape 2309">
              <a:extLst>
                <a:ext uri="{FF2B5EF4-FFF2-40B4-BE49-F238E27FC236}">
                  <a16:creationId xmlns:a16="http://schemas.microsoft.com/office/drawing/2014/main" id="{62042D0F-AB1B-3D3F-F9BB-799152F9E02F}"/>
                </a:ext>
              </a:extLst>
            </p:cNvPr>
            <p:cNvSpPr/>
            <p:nvPr/>
          </p:nvSpPr>
          <p:spPr>
            <a:xfrm>
              <a:off x="758988" y="865507"/>
              <a:ext cx="0" cy="1036930"/>
            </a:xfrm>
            <a:custGeom>
              <a:avLst/>
              <a:gdLst/>
              <a:ahLst/>
              <a:cxnLst/>
              <a:rect l="0" t="0" r="0" b="0"/>
              <a:pathLst>
                <a:path h="1036930">
                  <a:moveTo>
                    <a:pt x="0" y="0"/>
                  </a:moveTo>
                  <a:lnTo>
                    <a:pt x="0" y="1036930"/>
                  </a:lnTo>
                </a:path>
              </a:pathLst>
            </a:custGeom>
            <a:ln w="12700" cap="rnd">
              <a:custDash>
                <a:ds d="1" sp="296900"/>
              </a:custDash>
              <a:round/>
            </a:ln>
          </p:spPr>
          <p:style>
            <a:lnRef idx="1">
              <a:srgbClr val="29708F"/>
            </a:lnRef>
            <a:fillRef idx="0">
              <a:srgbClr val="000000">
                <a:alpha val="0"/>
              </a:srgbClr>
            </a:fillRef>
            <a:effectRef idx="0">
              <a:scrgbClr r="0" g="0" b="0"/>
            </a:effectRef>
            <a:fontRef idx="none"/>
          </p:style>
          <p:txBody>
            <a:bodyPr/>
            <a:lstStyle/>
            <a:p>
              <a:endParaRPr lang="en-US"/>
            </a:p>
          </p:txBody>
        </p:sp>
        <p:sp>
          <p:nvSpPr>
            <p:cNvPr id="53" name="Shape 2310">
              <a:extLst>
                <a:ext uri="{FF2B5EF4-FFF2-40B4-BE49-F238E27FC236}">
                  <a16:creationId xmlns:a16="http://schemas.microsoft.com/office/drawing/2014/main" id="{37A079F4-29BB-4E66-1477-97D126DBE48F}"/>
                </a:ext>
              </a:extLst>
            </p:cNvPr>
            <p:cNvSpPr/>
            <p:nvPr/>
          </p:nvSpPr>
          <p:spPr>
            <a:xfrm>
              <a:off x="758988" y="827780"/>
              <a:ext cx="0" cy="0"/>
            </a:xfrm>
            <a:custGeom>
              <a:avLst/>
              <a:gdLst/>
              <a:ahLst/>
              <a:cxnLst/>
              <a:rect l="0" t="0" r="0" b="0"/>
              <a:pathLst>
                <a:path>
                  <a:moveTo>
                    <a:pt x="0" y="0"/>
                  </a:moveTo>
                  <a:lnTo>
                    <a:pt x="0" y="0"/>
                  </a:lnTo>
                </a:path>
              </a:pathLst>
            </a:custGeom>
            <a:ln w="12700" cap="rnd">
              <a:round/>
            </a:ln>
          </p:spPr>
          <p:style>
            <a:lnRef idx="1">
              <a:srgbClr val="29708F"/>
            </a:lnRef>
            <a:fillRef idx="0">
              <a:srgbClr val="000000">
                <a:alpha val="0"/>
              </a:srgbClr>
            </a:fillRef>
            <a:effectRef idx="0">
              <a:scrgbClr r="0" g="0" b="0"/>
            </a:effectRef>
            <a:fontRef idx="none"/>
          </p:style>
          <p:txBody>
            <a:bodyPr/>
            <a:lstStyle/>
            <a:p>
              <a:endParaRPr lang="en-US"/>
            </a:p>
          </p:txBody>
        </p:sp>
        <p:sp>
          <p:nvSpPr>
            <p:cNvPr id="54" name="Shape 2311">
              <a:extLst>
                <a:ext uri="{FF2B5EF4-FFF2-40B4-BE49-F238E27FC236}">
                  <a16:creationId xmlns:a16="http://schemas.microsoft.com/office/drawing/2014/main" id="{15C8B574-C8E3-8B1F-0C34-8B9F02CF5872}"/>
                </a:ext>
              </a:extLst>
            </p:cNvPr>
            <p:cNvSpPr/>
            <p:nvPr/>
          </p:nvSpPr>
          <p:spPr>
            <a:xfrm>
              <a:off x="758988" y="1921301"/>
              <a:ext cx="0" cy="0"/>
            </a:xfrm>
            <a:custGeom>
              <a:avLst/>
              <a:gdLst/>
              <a:ahLst/>
              <a:cxnLst/>
              <a:rect l="0" t="0" r="0" b="0"/>
              <a:pathLst>
                <a:path>
                  <a:moveTo>
                    <a:pt x="0" y="0"/>
                  </a:moveTo>
                  <a:lnTo>
                    <a:pt x="0" y="0"/>
                  </a:lnTo>
                </a:path>
              </a:pathLst>
            </a:custGeom>
            <a:ln w="12700" cap="rnd">
              <a:round/>
            </a:ln>
          </p:spPr>
          <p:style>
            <a:lnRef idx="1">
              <a:srgbClr val="29708F"/>
            </a:lnRef>
            <a:fillRef idx="0">
              <a:srgbClr val="000000">
                <a:alpha val="0"/>
              </a:srgbClr>
            </a:fillRef>
            <a:effectRef idx="0">
              <a:scrgbClr r="0" g="0" b="0"/>
            </a:effectRef>
            <a:fontRef idx="none"/>
          </p:style>
          <p:txBody>
            <a:bodyPr/>
            <a:lstStyle/>
            <a:p>
              <a:endParaRPr lang="en-US"/>
            </a:p>
          </p:txBody>
        </p:sp>
        <p:sp>
          <p:nvSpPr>
            <p:cNvPr id="55" name="Shape 2312">
              <a:extLst>
                <a:ext uri="{FF2B5EF4-FFF2-40B4-BE49-F238E27FC236}">
                  <a16:creationId xmlns:a16="http://schemas.microsoft.com/office/drawing/2014/main" id="{409C9D8F-1099-4726-8E3C-91980C3ED76C}"/>
                </a:ext>
              </a:extLst>
            </p:cNvPr>
            <p:cNvSpPr/>
            <p:nvPr/>
          </p:nvSpPr>
          <p:spPr>
            <a:xfrm>
              <a:off x="1552813" y="865507"/>
              <a:ext cx="0" cy="1036930"/>
            </a:xfrm>
            <a:custGeom>
              <a:avLst/>
              <a:gdLst/>
              <a:ahLst/>
              <a:cxnLst/>
              <a:rect l="0" t="0" r="0" b="0"/>
              <a:pathLst>
                <a:path h="1036930">
                  <a:moveTo>
                    <a:pt x="0" y="0"/>
                  </a:moveTo>
                  <a:lnTo>
                    <a:pt x="0" y="1036930"/>
                  </a:lnTo>
                </a:path>
              </a:pathLst>
            </a:custGeom>
            <a:ln w="12700" cap="rnd">
              <a:custDash>
                <a:ds d="1" sp="296900"/>
              </a:custDash>
              <a:round/>
            </a:ln>
          </p:spPr>
          <p:style>
            <a:lnRef idx="1">
              <a:srgbClr val="29708F"/>
            </a:lnRef>
            <a:fillRef idx="0">
              <a:srgbClr val="000000">
                <a:alpha val="0"/>
              </a:srgbClr>
            </a:fillRef>
            <a:effectRef idx="0">
              <a:scrgbClr r="0" g="0" b="0"/>
            </a:effectRef>
            <a:fontRef idx="none"/>
          </p:style>
          <p:txBody>
            <a:bodyPr/>
            <a:lstStyle/>
            <a:p>
              <a:endParaRPr lang="en-US"/>
            </a:p>
          </p:txBody>
        </p:sp>
        <p:sp>
          <p:nvSpPr>
            <p:cNvPr id="56" name="Shape 2313">
              <a:extLst>
                <a:ext uri="{FF2B5EF4-FFF2-40B4-BE49-F238E27FC236}">
                  <a16:creationId xmlns:a16="http://schemas.microsoft.com/office/drawing/2014/main" id="{6E826F04-812E-59E0-3CE8-F53D35349680}"/>
                </a:ext>
              </a:extLst>
            </p:cNvPr>
            <p:cNvSpPr/>
            <p:nvPr/>
          </p:nvSpPr>
          <p:spPr>
            <a:xfrm>
              <a:off x="1552813" y="827780"/>
              <a:ext cx="0" cy="0"/>
            </a:xfrm>
            <a:custGeom>
              <a:avLst/>
              <a:gdLst/>
              <a:ahLst/>
              <a:cxnLst/>
              <a:rect l="0" t="0" r="0" b="0"/>
              <a:pathLst>
                <a:path>
                  <a:moveTo>
                    <a:pt x="0" y="0"/>
                  </a:moveTo>
                  <a:lnTo>
                    <a:pt x="0" y="0"/>
                  </a:lnTo>
                </a:path>
              </a:pathLst>
            </a:custGeom>
            <a:ln w="12700" cap="rnd">
              <a:round/>
            </a:ln>
          </p:spPr>
          <p:style>
            <a:lnRef idx="1">
              <a:srgbClr val="29708F"/>
            </a:lnRef>
            <a:fillRef idx="0">
              <a:srgbClr val="000000">
                <a:alpha val="0"/>
              </a:srgbClr>
            </a:fillRef>
            <a:effectRef idx="0">
              <a:scrgbClr r="0" g="0" b="0"/>
            </a:effectRef>
            <a:fontRef idx="none"/>
          </p:style>
          <p:txBody>
            <a:bodyPr/>
            <a:lstStyle/>
            <a:p>
              <a:endParaRPr lang="en-US"/>
            </a:p>
          </p:txBody>
        </p:sp>
        <p:sp>
          <p:nvSpPr>
            <p:cNvPr id="57" name="Shape 2314">
              <a:extLst>
                <a:ext uri="{FF2B5EF4-FFF2-40B4-BE49-F238E27FC236}">
                  <a16:creationId xmlns:a16="http://schemas.microsoft.com/office/drawing/2014/main" id="{4AB4E87E-264F-E258-EF12-165C5D2B5DBC}"/>
                </a:ext>
              </a:extLst>
            </p:cNvPr>
            <p:cNvSpPr/>
            <p:nvPr/>
          </p:nvSpPr>
          <p:spPr>
            <a:xfrm>
              <a:off x="1552813" y="1921301"/>
              <a:ext cx="0" cy="0"/>
            </a:xfrm>
            <a:custGeom>
              <a:avLst/>
              <a:gdLst/>
              <a:ahLst/>
              <a:cxnLst/>
              <a:rect l="0" t="0" r="0" b="0"/>
              <a:pathLst>
                <a:path>
                  <a:moveTo>
                    <a:pt x="0" y="0"/>
                  </a:moveTo>
                  <a:lnTo>
                    <a:pt x="0" y="0"/>
                  </a:lnTo>
                </a:path>
              </a:pathLst>
            </a:custGeom>
            <a:ln w="12700" cap="rnd">
              <a:round/>
            </a:ln>
          </p:spPr>
          <p:style>
            <a:lnRef idx="1">
              <a:srgbClr val="29708F"/>
            </a:lnRef>
            <a:fillRef idx="0">
              <a:srgbClr val="000000">
                <a:alpha val="0"/>
              </a:srgbClr>
            </a:fillRef>
            <a:effectRef idx="0">
              <a:scrgbClr r="0" g="0" b="0"/>
            </a:effectRef>
            <a:fontRef idx="none"/>
          </p:style>
          <p:txBody>
            <a:bodyPr/>
            <a:lstStyle/>
            <a:p>
              <a:endParaRPr lang="en-US"/>
            </a:p>
          </p:txBody>
        </p:sp>
        <p:sp>
          <p:nvSpPr>
            <p:cNvPr id="58" name="Shape 2315">
              <a:extLst>
                <a:ext uri="{FF2B5EF4-FFF2-40B4-BE49-F238E27FC236}">
                  <a16:creationId xmlns:a16="http://schemas.microsoft.com/office/drawing/2014/main" id="{EEED9ABC-2A7B-75FE-5429-65F22957C3ED}"/>
                </a:ext>
              </a:extLst>
            </p:cNvPr>
            <p:cNvSpPr/>
            <p:nvPr/>
          </p:nvSpPr>
          <p:spPr>
            <a:xfrm>
              <a:off x="2346638" y="865507"/>
              <a:ext cx="0" cy="1036930"/>
            </a:xfrm>
            <a:custGeom>
              <a:avLst/>
              <a:gdLst/>
              <a:ahLst/>
              <a:cxnLst/>
              <a:rect l="0" t="0" r="0" b="0"/>
              <a:pathLst>
                <a:path h="1036930">
                  <a:moveTo>
                    <a:pt x="0" y="0"/>
                  </a:moveTo>
                  <a:lnTo>
                    <a:pt x="0" y="1036930"/>
                  </a:lnTo>
                </a:path>
              </a:pathLst>
            </a:custGeom>
            <a:ln w="12700" cap="rnd">
              <a:custDash>
                <a:ds d="1" sp="296900"/>
              </a:custDash>
              <a:round/>
            </a:ln>
          </p:spPr>
          <p:style>
            <a:lnRef idx="1">
              <a:srgbClr val="29708F"/>
            </a:lnRef>
            <a:fillRef idx="0">
              <a:srgbClr val="000000">
                <a:alpha val="0"/>
              </a:srgbClr>
            </a:fillRef>
            <a:effectRef idx="0">
              <a:scrgbClr r="0" g="0" b="0"/>
            </a:effectRef>
            <a:fontRef idx="none"/>
          </p:style>
          <p:txBody>
            <a:bodyPr/>
            <a:lstStyle/>
            <a:p>
              <a:endParaRPr lang="en-US"/>
            </a:p>
          </p:txBody>
        </p:sp>
        <p:sp>
          <p:nvSpPr>
            <p:cNvPr id="59" name="Shape 2316">
              <a:extLst>
                <a:ext uri="{FF2B5EF4-FFF2-40B4-BE49-F238E27FC236}">
                  <a16:creationId xmlns:a16="http://schemas.microsoft.com/office/drawing/2014/main" id="{972CB9D3-47F4-26E0-C7E6-A74B1DEA6D6D}"/>
                </a:ext>
              </a:extLst>
            </p:cNvPr>
            <p:cNvSpPr/>
            <p:nvPr/>
          </p:nvSpPr>
          <p:spPr>
            <a:xfrm>
              <a:off x="2346638" y="827780"/>
              <a:ext cx="0" cy="0"/>
            </a:xfrm>
            <a:custGeom>
              <a:avLst/>
              <a:gdLst/>
              <a:ahLst/>
              <a:cxnLst/>
              <a:rect l="0" t="0" r="0" b="0"/>
              <a:pathLst>
                <a:path>
                  <a:moveTo>
                    <a:pt x="0" y="0"/>
                  </a:moveTo>
                  <a:lnTo>
                    <a:pt x="0" y="0"/>
                  </a:lnTo>
                </a:path>
              </a:pathLst>
            </a:custGeom>
            <a:ln w="12700" cap="rnd">
              <a:round/>
            </a:ln>
          </p:spPr>
          <p:style>
            <a:lnRef idx="1">
              <a:srgbClr val="29708F"/>
            </a:lnRef>
            <a:fillRef idx="0">
              <a:srgbClr val="000000">
                <a:alpha val="0"/>
              </a:srgbClr>
            </a:fillRef>
            <a:effectRef idx="0">
              <a:scrgbClr r="0" g="0" b="0"/>
            </a:effectRef>
            <a:fontRef idx="none"/>
          </p:style>
          <p:txBody>
            <a:bodyPr/>
            <a:lstStyle/>
            <a:p>
              <a:endParaRPr lang="en-US"/>
            </a:p>
          </p:txBody>
        </p:sp>
        <p:sp>
          <p:nvSpPr>
            <p:cNvPr id="60" name="Shape 2317">
              <a:extLst>
                <a:ext uri="{FF2B5EF4-FFF2-40B4-BE49-F238E27FC236}">
                  <a16:creationId xmlns:a16="http://schemas.microsoft.com/office/drawing/2014/main" id="{BFE9410B-9909-D2E2-7645-44B7A897A1E8}"/>
                </a:ext>
              </a:extLst>
            </p:cNvPr>
            <p:cNvSpPr/>
            <p:nvPr/>
          </p:nvSpPr>
          <p:spPr>
            <a:xfrm>
              <a:off x="2346638" y="1921301"/>
              <a:ext cx="0" cy="0"/>
            </a:xfrm>
            <a:custGeom>
              <a:avLst/>
              <a:gdLst/>
              <a:ahLst/>
              <a:cxnLst/>
              <a:rect l="0" t="0" r="0" b="0"/>
              <a:pathLst>
                <a:path>
                  <a:moveTo>
                    <a:pt x="0" y="0"/>
                  </a:moveTo>
                  <a:lnTo>
                    <a:pt x="0" y="0"/>
                  </a:lnTo>
                </a:path>
              </a:pathLst>
            </a:custGeom>
            <a:ln w="12700" cap="rnd">
              <a:round/>
            </a:ln>
          </p:spPr>
          <p:style>
            <a:lnRef idx="1">
              <a:srgbClr val="29708F"/>
            </a:lnRef>
            <a:fillRef idx="0">
              <a:srgbClr val="000000">
                <a:alpha val="0"/>
              </a:srgbClr>
            </a:fillRef>
            <a:effectRef idx="0">
              <a:scrgbClr r="0" g="0" b="0"/>
            </a:effectRef>
            <a:fontRef idx="none"/>
          </p:style>
          <p:txBody>
            <a:bodyPr/>
            <a:lstStyle/>
            <a:p>
              <a:endParaRPr lang="en-US"/>
            </a:p>
          </p:txBody>
        </p:sp>
      </p:grpSp>
      <p:sp>
        <p:nvSpPr>
          <p:cNvPr id="61" name="Title 3">
            <a:extLst>
              <a:ext uri="{FF2B5EF4-FFF2-40B4-BE49-F238E27FC236}">
                <a16:creationId xmlns:a16="http://schemas.microsoft.com/office/drawing/2014/main" id="{AFDEEB47-466F-6634-C096-85FDE2ECB18B}"/>
              </a:ext>
            </a:extLst>
          </p:cNvPr>
          <p:cNvSpPr txBox="1">
            <a:spLocks/>
          </p:cNvSpPr>
          <p:nvPr/>
        </p:nvSpPr>
        <p:spPr>
          <a:xfrm>
            <a:off x="3253347" y="183576"/>
            <a:ext cx="5043578" cy="490904"/>
          </a:xfrm>
          <a:prstGeom prst="rect">
            <a:avLst/>
          </a:prstGeom>
          <a:solidFill>
            <a:schemeClr val="accent2">
              <a:lumMod val="20000"/>
              <a:lumOff val="80000"/>
            </a:schemeClr>
          </a:solidFill>
          <a:ln>
            <a:noFill/>
          </a:ln>
          <a:effectLst>
            <a:glow rad="139700">
              <a:schemeClr val="accent2">
                <a:satMod val="175000"/>
                <a:alpha val="40000"/>
              </a:schemeClr>
            </a:glow>
          </a:effectLst>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Phetsarath OT" panose="02000500000000020004" pitchFamily="2" charset="0"/>
                <a:cs typeface="Phetsarath OT" panose="02000500000000020004" pitchFamily="2" charset="0"/>
              </a:rPr>
              <a:t>ມາດ​ຕະ​ຖານ​ຄູ​ອາ​ຊີ​ວະ​ສຶກ​ສາ ອາ​ຊ່ຽນ</a:t>
            </a:r>
            <a:endParaRPr lang="en-US" sz="2800" dirty="0">
              <a:latin typeface="Phetsarath OT" panose="02000500000000020004" pitchFamily="2" charset="0"/>
              <a:cs typeface="Phetsarath OT" panose="02000500000000020004" pitchFamily="2" charset="0"/>
            </a:endParaRPr>
          </a:p>
        </p:txBody>
      </p:sp>
      <p:sp>
        <p:nvSpPr>
          <p:cNvPr id="63" name="TextBox 62">
            <a:extLst>
              <a:ext uri="{FF2B5EF4-FFF2-40B4-BE49-F238E27FC236}">
                <a16:creationId xmlns:a16="http://schemas.microsoft.com/office/drawing/2014/main" id="{370779AC-EEB4-D35B-4CDF-553D53DF7C37}"/>
              </a:ext>
            </a:extLst>
          </p:cNvPr>
          <p:cNvSpPr txBox="1"/>
          <p:nvPr/>
        </p:nvSpPr>
        <p:spPr>
          <a:xfrm>
            <a:off x="405443" y="807197"/>
            <a:ext cx="11025414" cy="502317"/>
          </a:xfrm>
          <a:prstGeom prst="rect">
            <a:avLst/>
          </a:prstGeom>
          <a:solidFill>
            <a:schemeClr val="accent6">
              <a:lumMod val="40000"/>
              <a:lumOff val="60000"/>
            </a:schemeClr>
          </a:solidFill>
        </p:spPr>
        <p:txBody>
          <a:bodyPr wrap="square">
            <a:spAutoFit/>
          </a:bodyPr>
          <a:lstStyle/>
          <a:p>
            <a:pPr marL="115888" marR="0" algn="ctr">
              <a:lnSpc>
                <a:spcPct val="111000"/>
              </a:lnSpc>
              <a:spcBef>
                <a:spcPts val="0"/>
              </a:spcBef>
              <a:spcAft>
                <a:spcPts val="2100"/>
              </a:spcAft>
            </a:pP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ປັດ</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ໄຈ</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ຂາ</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ເຂົ້າ</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ຂະ</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ບວນ</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ການ</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ຜົນ</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ໄດ</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ຮັບ</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ແລະ</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ຜົນ</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ສຳ</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ເລັດ</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ສຳ</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ລັບ</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ການ</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ສ້າງ</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ຄູ</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ອາ</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ຊີ</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ວະ</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ສຶກ</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ສາ</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ເຕັມ</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ຮູບ</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ແບບ</a:t>
            </a:r>
            <a:endParaRPr lang="en-US" sz="2400" dirty="0">
              <a:solidFill>
                <a:srgbClr val="181717"/>
              </a:solidFill>
              <a:effectLst/>
              <a:latin typeface="Phetsarath OT" panose="02000500000000020004" pitchFamily="2" charset="0"/>
              <a:ea typeface="Calibri" panose="020F0502020204030204" pitchFamily="34" charset="0"/>
              <a:cs typeface="Phetsarath OT" panose="02000500000000020004" pitchFamily="2" charset="0"/>
            </a:endParaRPr>
          </a:p>
        </p:txBody>
      </p:sp>
    </p:spTree>
    <p:extLst>
      <p:ext uri="{BB962C8B-B14F-4D97-AF65-F5344CB8AC3E}">
        <p14:creationId xmlns:p14="http://schemas.microsoft.com/office/powerpoint/2010/main" val="2558028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61762B-5CCA-4599-33DA-DF2AF8FFAA28}"/>
              </a:ext>
            </a:extLst>
          </p:cNvPr>
          <p:cNvGrpSpPr/>
          <p:nvPr/>
        </p:nvGrpSpPr>
        <p:grpSpPr>
          <a:xfrm>
            <a:off x="405443" y="1595887"/>
            <a:ext cx="11359518" cy="5055080"/>
            <a:chOff x="0" y="0"/>
            <a:chExt cx="5732081" cy="2543374"/>
          </a:xfrm>
        </p:grpSpPr>
        <p:sp>
          <p:nvSpPr>
            <p:cNvPr id="4" name="Shape 2262">
              <a:extLst>
                <a:ext uri="{FF2B5EF4-FFF2-40B4-BE49-F238E27FC236}">
                  <a16:creationId xmlns:a16="http://schemas.microsoft.com/office/drawing/2014/main" id="{DAA2C9D8-C20A-8BD3-F023-C57634A37FBC}"/>
                </a:ext>
              </a:extLst>
            </p:cNvPr>
            <p:cNvSpPr/>
            <p:nvPr/>
          </p:nvSpPr>
          <p:spPr>
            <a:xfrm>
              <a:off x="3" y="743064"/>
              <a:ext cx="3322244" cy="1271169"/>
            </a:xfrm>
            <a:custGeom>
              <a:avLst/>
              <a:gdLst/>
              <a:ahLst/>
              <a:cxnLst/>
              <a:rect l="0" t="0" r="0" b="0"/>
              <a:pathLst>
                <a:path w="3322244" h="1271169">
                  <a:moveTo>
                    <a:pt x="0" y="1182993"/>
                  </a:moveTo>
                  <a:lnTo>
                    <a:pt x="2839618" y="1182993"/>
                  </a:lnTo>
                  <a:lnTo>
                    <a:pt x="2839618" y="1271169"/>
                  </a:lnTo>
                  <a:lnTo>
                    <a:pt x="3322244" y="635572"/>
                  </a:lnTo>
                  <a:lnTo>
                    <a:pt x="2839618" y="0"/>
                  </a:lnTo>
                  <a:lnTo>
                    <a:pt x="2839618" y="88164"/>
                  </a:lnTo>
                  <a:lnTo>
                    <a:pt x="0" y="88164"/>
                  </a:lnTo>
                  <a:lnTo>
                    <a:pt x="0" y="1182993"/>
                  </a:lnTo>
                  <a:close/>
                </a:path>
              </a:pathLst>
            </a:custGeom>
            <a:ln w="12306" cap="flat">
              <a:miter lim="127000"/>
            </a:ln>
          </p:spPr>
          <p:style>
            <a:lnRef idx="1">
              <a:srgbClr val="29708F"/>
            </a:lnRef>
            <a:fillRef idx="0">
              <a:srgbClr val="000000">
                <a:alpha val="0"/>
              </a:srgbClr>
            </a:fillRef>
            <a:effectRef idx="0">
              <a:scrgbClr r="0" g="0" b="0"/>
            </a:effectRef>
            <a:fontRef idx="none"/>
          </p:style>
          <p:txBody>
            <a:bodyPr/>
            <a:lstStyle/>
            <a:p>
              <a:endParaRPr lang="en-US"/>
            </a:p>
          </p:txBody>
        </p:sp>
        <p:sp>
          <p:nvSpPr>
            <p:cNvPr id="5" name="Shape 2263">
              <a:extLst>
                <a:ext uri="{FF2B5EF4-FFF2-40B4-BE49-F238E27FC236}">
                  <a16:creationId xmlns:a16="http://schemas.microsoft.com/office/drawing/2014/main" id="{FE016C5A-F4A9-FB4C-AC05-E195DA135B67}"/>
                </a:ext>
              </a:extLst>
            </p:cNvPr>
            <p:cNvSpPr/>
            <p:nvPr/>
          </p:nvSpPr>
          <p:spPr>
            <a:xfrm>
              <a:off x="0" y="1998907"/>
              <a:ext cx="3135554" cy="509232"/>
            </a:xfrm>
            <a:custGeom>
              <a:avLst/>
              <a:gdLst/>
              <a:ahLst/>
              <a:cxnLst/>
              <a:rect l="0" t="0" r="0" b="0"/>
              <a:pathLst>
                <a:path w="3135554" h="509232">
                  <a:moveTo>
                    <a:pt x="1567777" y="0"/>
                  </a:moveTo>
                  <a:lnTo>
                    <a:pt x="3135554" y="212789"/>
                  </a:lnTo>
                  <a:lnTo>
                    <a:pt x="3135554" y="509232"/>
                  </a:lnTo>
                  <a:lnTo>
                    <a:pt x="0" y="509232"/>
                  </a:lnTo>
                  <a:lnTo>
                    <a:pt x="0" y="212789"/>
                  </a:lnTo>
                  <a:lnTo>
                    <a:pt x="1567777" y="0"/>
                  </a:lnTo>
                  <a:close/>
                </a:path>
              </a:pathLst>
            </a:custGeom>
            <a:ln w="0" cap="flat">
              <a:miter lim="127000"/>
            </a:ln>
          </p:spPr>
          <p:style>
            <a:lnRef idx="0">
              <a:srgbClr val="000000">
                <a:alpha val="0"/>
              </a:srgbClr>
            </a:lnRef>
            <a:fillRef idx="1">
              <a:srgbClr val="C7D9F2"/>
            </a:fillRef>
            <a:effectRef idx="0">
              <a:scrgbClr r="0" g="0" b="0"/>
            </a:effectRef>
            <a:fontRef idx="none"/>
          </p:style>
          <p:txBody>
            <a:bodyPr/>
            <a:lstStyle/>
            <a:p>
              <a:endParaRPr lang="en-US"/>
            </a:p>
          </p:txBody>
        </p:sp>
        <p:sp>
          <p:nvSpPr>
            <p:cNvPr id="6" name="Shape 2264">
              <a:extLst>
                <a:ext uri="{FF2B5EF4-FFF2-40B4-BE49-F238E27FC236}">
                  <a16:creationId xmlns:a16="http://schemas.microsoft.com/office/drawing/2014/main" id="{790905DC-A8BD-7A8D-9341-CA406789D21F}"/>
                </a:ext>
              </a:extLst>
            </p:cNvPr>
            <p:cNvSpPr/>
            <p:nvPr/>
          </p:nvSpPr>
          <p:spPr>
            <a:xfrm>
              <a:off x="3245884" y="2018774"/>
              <a:ext cx="2330234" cy="509232"/>
            </a:xfrm>
            <a:custGeom>
              <a:avLst/>
              <a:gdLst/>
              <a:ahLst/>
              <a:cxnLst/>
              <a:rect l="0" t="0" r="0" b="0"/>
              <a:pathLst>
                <a:path w="2330234" h="509232">
                  <a:moveTo>
                    <a:pt x="1165124" y="0"/>
                  </a:moveTo>
                  <a:lnTo>
                    <a:pt x="2330234" y="212789"/>
                  </a:lnTo>
                  <a:lnTo>
                    <a:pt x="2330234" y="509232"/>
                  </a:lnTo>
                  <a:lnTo>
                    <a:pt x="0" y="509232"/>
                  </a:lnTo>
                  <a:lnTo>
                    <a:pt x="0" y="212789"/>
                  </a:lnTo>
                  <a:lnTo>
                    <a:pt x="1165124" y="0"/>
                  </a:lnTo>
                  <a:close/>
                </a:path>
              </a:pathLst>
            </a:custGeom>
            <a:ln w="0" cap="flat">
              <a:miter lim="127000"/>
            </a:ln>
          </p:spPr>
          <p:style>
            <a:lnRef idx="0">
              <a:srgbClr val="000000">
                <a:alpha val="0"/>
              </a:srgbClr>
            </a:lnRef>
            <a:fillRef idx="1">
              <a:srgbClr val="C7D9F2"/>
            </a:fillRef>
            <a:effectRef idx="0">
              <a:scrgbClr r="0" g="0" b="0"/>
            </a:effectRef>
            <a:fontRef idx="none"/>
          </p:style>
          <p:txBody>
            <a:bodyPr/>
            <a:lstStyle/>
            <a:p>
              <a:endParaRPr lang="en-US"/>
            </a:p>
          </p:txBody>
        </p:sp>
        <p:sp>
          <p:nvSpPr>
            <p:cNvPr id="7" name="Shape 87458">
              <a:extLst>
                <a:ext uri="{FF2B5EF4-FFF2-40B4-BE49-F238E27FC236}">
                  <a16:creationId xmlns:a16="http://schemas.microsoft.com/office/drawing/2014/main" id="{551D41F3-0E8A-7235-97C7-81F2E22DCCBD}"/>
                </a:ext>
              </a:extLst>
            </p:cNvPr>
            <p:cNvSpPr/>
            <p:nvPr/>
          </p:nvSpPr>
          <p:spPr>
            <a:xfrm>
              <a:off x="4012608" y="376000"/>
              <a:ext cx="1563510" cy="301066"/>
            </a:xfrm>
            <a:custGeom>
              <a:avLst/>
              <a:gdLst/>
              <a:ahLst/>
              <a:cxnLst/>
              <a:rect l="0" t="0" r="0" b="0"/>
              <a:pathLst>
                <a:path w="1563510" h="301066">
                  <a:moveTo>
                    <a:pt x="0" y="0"/>
                  </a:moveTo>
                  <a:lnTo>
                    <a:pt x="1563510" y="0"/>
                  </a:lnTo>
                  <a:lnTo>
                    <a:pt x="1563510" y="301066"/>
                  </a:lnTo>
                  <a:lnTo>
                    <a:pt x="0" y="301066"/>
                  </a:lnTo>
                  <a:lnTo>
                    <a:pt x="0" y="0"/>
                  </a:lnTo>
                </a:path>
              </a:pathLst>
            </a:custGeom>
            <a:ln w="0" cap="flat">
              <a:miter lim="127000"/>
            </a:ln>
          </p:spPr>
          <p:style>
            <a:lnRef idx="0">
              <a:srgbClr val="000000">
                <a:alpha val="0"/>
              </a:srgbClr>
            </a:lnRef>
            <a:fillRef idx="1">
              <a:srgbClr val="29708F"/>
            </a:fillRef>
            <a:effectRef idx="0">
              <a:scrgbClr r="0" g="0" b="0"/>
            </a:effectRef>
            <a:fontRef idx="none"/>
          </p:style>
          <p:txBody>
            <a:bodyPr/>
            <a:lstStyle/>
            <a:p>
              <a:endParaRPr lang="en-US" sz="2800" dirty="0"/>
            </a:p>
          </p:txBody>
        </p:sp>
        <p:sp>
          <p:nvSpPr>
            <p:cNvPr id="8" name="Shape 87459">
              <a:extLst>
                <a:ext uri="{FF2B5EF4-FFF2-40B4-BE49-F238E27FC236}">
                  <a16:creationId xmlns:a16="http://schemas.microsoft.com/office/drawing/2014/main" id="{D8DA2F87-FE1E-46FE-604A-573275D29EE5}"/>
                </a:ext>
              </a:extLst>
            </p:cNvPr>
            <p:cNvSpPr/>
            <p:nvPr/>
          </p:nvSpPr>
          <p:spPr>
            <a:xfrm>
              <a:off x="3237668" y="904811"/>
              <a:ext cx="719607" cy="947674"/>
            </a:xfrm>
            <a:custGeom>
              <a:avLst/>
              <a:gdLst/>
              <a:ahLst/>
              <a:cxnLst/>
              <a:rect l="0" t="0" r="0" b="0"/>
              <a:pathLst>
                <a:path w="719607" h="947674">
                  <a:moveTo>
                    <a:pt x="0" y="0"/>
                  </a:moveTo>
                  <a:lnTo>
                    <a:pt x="719607" y="0"/>
                  </a:lnTo>
                  <a:lnTo>
                    <a:pt x="719607" y="947674"/>
                  </a:lnTo>
                  <a:lnTo>
                    <a:pt x="0" y="947674"/>
                  </a:lnTo>
                  <a:lnTo>
                    <a:pt x="0" y="0"/>
                  </a:lnTo>
                </a:path>
              </a:pathLst>
            </a:custGeom>
            <a:ln w="0" cap="flat">
              <a:miter lim="127000"/>
            </a:ln>
          </p:spPr>
          <p:style>
            <a:lnRef idx="0">
              <a:srgbClr val="000000">
                <a:alpha val="0"/>
              </a:srgbClr>
            </a:lnRef>
            <a:fillRef idx="1">
              <a:srgbClr val="F7BA29"/>
            </a:fillRef>
            <a:effectRef idx="0">
              <a:scrgbClr r="0" g="0" b="0"/>
            </a:effectRef>
            <a:fontRef idx="none"/>
          </p:style>
          <p:txBody>
            <a:bodyPr/>
            <a:lstStyle/>
            <a:p>
              <a:endParaRPr lang="en-US" sz="2800" dirty="0"/>
            </a:p>
          </p:txBody>
        </p:sp>
        <p:sp>
          <p:nvSpPr>
            <p:cNvPr id="9" name="Shape 87460">
              <a:extLst>
                <a:ext uri="{FF2B5EF4-FFF2-40B4-BE49-F238E27FC236}">
                  <a16:creationId xmlns:a16="http://schemas.microsoft.com/office/drawing/2014/main" id="{2AD1A9EA-7F8C-87FB-E663-C13AF47F2BA0}"/>
                </a:ext>
              </a:extLst>
            </p:cNvPr>
            <p:cNvSpPr/>
            <p:nvPr/>
          </p:nvSpPr>
          <p:spPr>
            <a:xfrm>
              <a:off x="4016024" y="902273"/>
              <a:ext cx="719607" cy="947674"/>
            </a:xfrm>
            <a:custGeom>
              <a:avLst/>
              <a:gdLst/>
              <a:ahLst/>
              <a:cxnLst/>
              <a:rect l="0" t="0" r="0" b="0"/>
              <a:pathLst>
                <a:path w="719607" h="947674">
                  <a:moveTo>
                    <a:pt x="0" y="0"/>
                  </a:moveTo>
                  <a:lnTo>
                    <a:pt x="719607" y="0"/>
                  </a:lnTo>
                  <a:lnTo>
                    <a:pt x="719607" y="947674"/>
                  </a:lnTo>
                  <a:lnTo>
                    <a:pt x="0" y="947674"/>
                  </a:lnTo>
                  <a:lnTo>
                    <a:pt x="0" y="0"/>
                  </a:lnTo>
                </a:path>
              </a:pathLst>
            </a:custGeom>
            <a:ln w="0" cap="flat">
              <a:miter lim="127000"/>
            </a:ln>
          </p:spPr>
          <p:style>
            <a:lnRef idx="0">
              <a:srgbClr val="000000">
                <a:alpha val="0"/>
              </a:srgbClr>
            </a:lnRef>
            <a:fillRef idx="1">
              <a:srgbClr val="29708F"/>
            </a:fillRef>
            <a:effectRef idx="0">
              <a:scrgbClr r="0" g="0" b="0"/>
            </a:effectRef>
            <a:fontRef idx="none"/>
          </p:style>
          <p:txBody>
            <a:bodyPr/>
            <a:lstStyle/>
            <a:p>
              <a:endParaRPr lang="en-US"/>
            </a:p>
          </p:txBody>
        </p:sp>
        <p:sp>
          <p:nvSpPr>
            <p:cNvPr id="10" name="Shape 87461">
              <a:extLst>
                <a:ext uri="{FF2B5EF4-FFF2-40B4-BE49-F238E27FC236}">
                  <a16:creationId xmlns:a16="http://schemas.microsoft.com/office/drawing/2014/main" id="{C3105B11-2C08-B8AB-F9FB-18B9DC123549}"/>
                </a:ext>
              </a:extLst>
            </p:cNvPr>
            <p:cNvSpPr/>
            <p:nvPr/>
          </p:nvSpPr>
          <p:spPr>
            <a:xfrm>
              <a:off x="4843895" y="902272"/>
              <a:ext cx="719595" cy="947674"/>
            </a:xfrm>
            <a:custGeom>
              <a:avLst/>
              <a:gdLst/>
              <a:ahLst/>
              <a:cxnLst/>
              <a:rect l="0" t="0" r="0" b="0"/>
              <a:pathLst>
                <a:path w="719595" h="947674">
                  <a:moveTo>
                    <a:pt x="0" y="0"/>
                  </a:moveTo>
                  <a:lnTo>
                    <a:pt x="719595" y="0"/>
                  </a:lnTo>
                  <a:lnTo>
                    <a:pt x="719595" y="947674"/>
                  </a:lnTo>
                  <a:lnTo>
                    <a:pt x="0" y="947674"/>
                  </a:lnTo>
                  <a:lnTo>
                    <a:pt x="0" y="0"/>
                  </a:lnTo>
                </a:path>
              </a:pathLst>
            </a:custGeom>
            <a:ln w="0" cap="flat">
              <a:miter lim="127000"/>
            </a:ln>
          </p:spPr>
          <p:style>
            <a:lnRef idx="0">
              <a:srgbClr val="000000">
                <a:alpha val="0"/>
              </a:srgbClr>
            </a:lnRef>
            <a:fillRef idx="1">
              <a:srgbClr val="29708F"/>
            </a:fillRef>
            <a:effectRef idx="0">
              <a:scrgbClr r="0" g="0" b="0"/>
            </a:effectRef>
            <a:fontRef idx="none"/>
          </p:style>
          <p:txBody>
            <a:bodyPr/>
            <a:lstStyle/>
            <a:p>
              <a:endParaRPr lang="en-US"/>
            </a:p>
          </p:txBody>
        </p:sp>
        <p:sp>
          <p:nvSpPr>
            <p:cNvPr id="11" name="Shape 87462">
              <a:extLst>
                <a:ext uri="{FF2B5EF4-FFF2-40B4-BE49-F238E27FC236}">
                  <a16:creationId xmlns:a16="http://schemas.microsoft.com/office/drawing/2014/main" id="{92CB7F24-B594-F30C-DAEE-B052D0628964}"/>
                </a:ext>
              </a:extLst>
            </p:cNvPr>
            <p:cNvSpPr/>
            <p:nvPr/>
          </p:nvSpPr>
          <p:spPr>
            <a:xfrm>
              <a:off x="7" y="0"/>
              <a:ext cx="5576113" cy="301066"/>
            </a:xfrm>
            <a:custGeom>
              <a:avLst/>
              <a:gdLst/>
              <a:ahLst/>
              <a:cxnLst/>
              <a:rect l="0" t="0" r="0" b="0"/>
              <a:pathLst>
                <a:path w="5576113" h="301066">
                  <a:moveTo>
                    <a:pt x="0" y="0"/>
                  </a:moveTo>
                  <a:lnTo>
                    <a:pt x="5576113" y="0"/>
                  </a:lnTo>
                  <a:lnTo>
                    <a:pt x="5576113" y="301066"/>
                  </a:lnTo>
                  <a:lnTo>
                    <a:pt x="0" y="301066"/>
                  </a:lnTo>
                  <a:lnTo>
                    <a:pt x="0" y="0"/>
                  </a:lnTo>
                </a:path>
              </a:pathLst>
            </a:custGeom>
            <a:ln w="0" cap="flat">
              <a:miter lim="127000"/>
            </a:ln>
          </p:spPr>
          <p:style>
            <a:lnRef idx="0">
              <a:srgbClr val="000000">
                <a:alpha val="0"/>
              </a:srgbClr>
            </a:lnRef>
            <a:fillRef idx="1">
              <a:srgbClr val="D9E5F5"/>
            </a:fillRef>
            <a:effectRef idx="0">
              <a:scrgbClr r="0" g="0" b="0"/>
            </a:effectRef>
            <a:fontRef idx="none"/>
          </p:style>
          <p:txBody>
            <a:bodyPr/>
            <a:lstStyle/>
            <a:p>
              <a:endParaRPr lang="en-US"/>
            </a:p>
          </p:txBody>
        </p:sp>
        <p:sp>
          <p:nvSpPr>
            <p:cNvPr id="12" name="Shape 87463">
              <a:extLst>
                <a:ext uri="{FF2B5EF4-FFF2-40B4-BE49-F238E27FC236}">
                  <a16:creationId xmlns:a16="http://schemas.microsoft.com/office/drawing/2014/main" id="{C0D74EA9-29FE-0738-59CA-137AA8C89E36}"/>
                </a:ext>
              </a:extLst>
            </p:cNvPr>
            <p:cNvSpPr/>
            <p:nvPr/>
          </p:nvSpPr>
          <p:spPr>
            <a:xfrm>
              <a:off x="3190271" y="376000"/>
              <a:ext cx="822338" cy="301066"/>
            </a:xfrm>
            <a:custGeom>
              <a:avLst/>
              <a:gdLst/>
              <a:ahLst/>
              <a:cxnLst/>
              <a:rect l="0" t="0" r="0" b="0"/>
              <a:pathLst>
                <a:path w="822338" h="301066">
                  <a:moveTo>
                    <a:pt x="0" y="0"/>
                  </a:moveTo>
                  <a:lnTo>
                    <a:pt x="822338" y="0"/>
                  </a:lnTo>
                  <a:lnTo>
                    <a:pt x="822338" y="301066"/>
                  </a:lnTo>
                  <a:lnTo>
                    <a:pt x="0" y="301066"/>
                  </a:lnTo>
                  <a:lnTo>
                    <a:pt x="0" y="0"/>
                  </a:lnTo>
                </a:path>
              </a:pathLst>
            </a:custGeom>
            <a:ln w="0" cap="flat">
              <a:miter lim="127000"/>
            </a:ln>
          </p:spPr>
          <p:style>
            <a:lnRef idx="0">
              <a:srgbClr val="000000">
                <a:alpha val="0"/>
              </a:srgbClr>
            </a:lnRef>
            <a:fillRef idx="1">
              <a:srgbClr val="F7BA29"/>
            </a:fillRef>
            <a:effectRef idx="0">
              <a:scrgbClr r="0" g="0" b="0"/>
            </a:effectRef>
            <a:fontRef idx="none"/>
          </p:style>
          <p:txBody>
            <a:bodyPr/>
            <a:lstStyle/>
            <a:p>
              <a:endParaRPr lang="en-US"/>
            </a:p>
          </p:txBody>
        </p:sp>
        <p:sp>
          <p:nvSpPr>
            <p:cNvPr id="13" name="Shape 87464">
              <a:extLst>
                <a:ext uri="{FF2B5EF4-FFF2-40B4-BE49-F238E27FC236}">
                  <a16:creationId xmlns:a16="http://schemas.microsoft.com/office/drawing/2014/main" id="{675F6BB7-1C2E-5A0E-BFD6-D7D17D45ECC4}"/>
                </a:ext>
              </a:extLst>
            </p:cNvPr>
            <p:cNvSpPr/>
            <p:nvPr/>
          </p:nvSpPr>
          <p:spPr>
            <a:xfrm>
              <a:off x="0" y="376000"/>
              <a:ext cx="3197212" cy="301066"/>
            </a:xfrm>
            <a:custGeom>
              <a:avLst/>
              <a:gdLst/>
              <a:ahLst/>
              <a:cxnLst/>
              <a:rect l="0" t="0" r="0" b="0"/>
              <a:pathLst>
                <a:path w="3197212" h="301066">
                  <a:moveTo>
                    <a:pt x="0" y="0"/>
                  </a:moveTo>
                  <a:lnTo>
                    <a:pt x="3197212" y="0"/>
                  </a:lnTo>
                  <a:lnTo>
                    <a:pt x="3197212" y="301066"/>
                  </a:lnTo>
                  <a:lnTo>
                    <a:pt x="0" y="301066"/>
                  </a:lnTo>
                  <a:lnTo>
                    <a:pt x="0" y="0"/>
                  </a:lnTo>
                </a:path>
              </a:pathLst>
            </a:custGeom>
            <a:ln w="0" cap="flat">
              <a:miter lim="127000"/>
            </a:ln>
          </p:spPr>
          <p:style>
            <a:lnRef idx="0">
              <a:srgbClr val="000000">
                <a:alpha val="0"/>
              </a:srgbClr>
            </a:lnRef>
            <a:fillRef idx="1">
              <a:srgbClr val="D9E5F5"/>
            </a:fillRef>
            <a:effectRef idx="0">
              <a:scrgbClr r="0" g="0" b="0"/>
            </a:effectRef>
            <a:fontRef idx="none"/>
          </p:style>
          <p:txBody>
            <a:bodyPr/>
            <a:lstStyle/>
            <a:p>
              <a:endParaRPr lang="en-US"/>
            </a:p>
          </p:txBody>
        </p:sp>
        <p:sp>
          <p:nvSpPr>
            <p:cNvPr id="14" name="Rectangle 13">
              <a:extLst>
                <a:ext uri="{FF2B5EF4-FFF2-40B4-BE49-F238E27FC236}">
                  <a16:creationId xmlns:a16="http://schemas.microsoft.com/office/drawing/2014/main" id="{90B8E43A-AF6D-289F-ABB8-83930483C940}"/>
                </a:ext>
              </a:extLst>
            </p:cNvPr>
            <p:cNvSpPr/>
            <p:nvPr/>
          </p:nvSpPr>
          <p:spPr>
            <a:xfrm>
              <a:off x="1657702" y="51437"/>
              <a:ext cx="2998281" cy="23735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400" spc="35" dirty="0">
                  <a:solidFill>
                    <a:srgbClr val="29708F"/>
                  </a:solidFill>
                  <a:effectLst/>
                  <a:latin typeface="Calibri" panose="020F0502020204030204" pitchFamily="34" charset="0"/>
                  <a:ea typeface="Calibri" panose="020F0502020204030204" pitchFamily="34" charset="0"/>
                </a:rPr>
                <a:t>Regional</a:t>
              </a:r>
              <a:r>
                <a:rPr lang="en-US" sz="2400" spc="-30" dirty="0">
                  <a:solidFill>
                    <a:srgbClr val="29708F"/>
                  </a:solidFill>
                  <a:effectLst/>
                  <a:latin typeface="Calibri" panose="020F0502020204030204" pitchFamily="34" charset="0"/>
                  <a:ea typeface="Calibri" panose="020F0502020204030204" pitchFamily="34" charset="0"/>
                </a:rPr>
                <a:t> </a:t>
              </a:r>
              <a:r>
                <a:rPr lang="en-US" sz="2400" spc="35" dirty="0">
                  <a:solidFill>
                    <a:srgbClr val="29708F"/>
                  </a:solidFill>
                  <a:effectLst/>
                  <a:latin typeface="Calibri" panose="020F0502020204030204" pitchFamily="34" charset="0"/>
                  <a:ea typeface="Calibri" panose="020F0502020204030204" pitchFamily="34" charset="0"/>
                </a:rPr>
                <a:t>TVET</a:t>
              </a:r>
              <a:r>
                <a:rPr lang="en-US" sz="2400" spc="-30" dirty="0">
                  <a:solidFill>
                    <a:srgbClr val="29708F"/>
                  </a:solidFill>
                  <a:effectLst/>
                  <a:latin typeface="Calibri" panose="020F0502020204030204" pitchFamily="34" charset="0"/>
                  <a:ea typeface="Calibri" panose="020F0502020204030204" pitchFamily="34" charset="0"/>
                </a:rPr>
                <a:t> </a:t>
              </a:r>
              <a:r>
                <a:rPr lang="en-US" sz="2400" spc="35" dirty="0">
                  <a:solidFill>
                    <a:srgbClr val="29708F"/>
                  </a:solidFill>
                  <a:effectLst/>
                  <a:latin typeface="Calibri" panose="020F0502020204030204" pitchFamily="34" charset="0"/>
                  <a:ea typeface="Calibri" panose="020F0502020204030204" pitchFamily="34" charset="0"/>
                </a:rPr>
                <a:t>Teacher</a:t>
              </a:r>
              <a:r>
                <a:rPr lang="en-US" sz="2400" spc="15" dirty="0">
                  <a:solidFill>
                    <a:srgbClr val="29708F"/>
                  </a:solidFill>
                  <a:effectLst/>
                  <a:latin typeface="Calibri" panose="020F0502020204030204" pitchFamily="34" charset="0"/>
                  <a:ea typeface="Calibri" panose="020F0502020204030204" pitchFamily="34" charset="0"/>
                </a:rPr>
                <a:t> </a:t>
              </a:r>
              <a:r>
                <a:rPr lang="en-US" sz="2400" spc="35" dirty="0">
                  <a:solidFill>
                    <a:srgbClr val="29708F"/>
                  </a:solidFill>
                  <a:effectLst/>
                  <a:latin typeface="Calibri" panose="020F0502020204030204" pitchFamily="34" charset="0"/>
                  <a:ea typeface="Calibri" panose="020F0502020204030204" pitchFamily="34" charset="0"/>
                </a:rPr>
                <a:t>Standard</a:t>
              </a:r>
              <a:endParaRPr lang="en-US" sz="1600" dirty="0">
                <a:solidFill>
                  <a:srgbClr val="181717"/>
                </a:solidFill>
                <a:effectLst/>
                <a:latin typeface="Calibri" panose="020F0502020204030204" pitchFamily="34" charset="0"/>
                <a:ea typeface="Calibri" panose="020F0502020204030204" pitchFamily="34" charset="0"/>
              </a:endParaRPr>
            </a:p>
          </p:txBody>
        </p:sp>
        <p:sp>
          <p:nvSpPr>
            <p:cNvPr id="15" name="Rectangle 14">
              <a:extLst>
                <a:ext uri="{FF2B5EF4-FFF2-40B4-BE49-F238E27FC236}">
                  <a16:creationId xmlns:a16="http://schemas.microsoft.com/office/drawing/2014/main" id="{E5D010CE-9E6C-0EBE-60A0-DD7D9D218424}"/>
                </a:ext>
              </a:extLst>
            </p:cNvPr>
            <p:cNvSpPr/>
            <p:nvPr/>
          </p:nvSpPr>
          <p:spPr>
            <a:xfrm>
              <a:off x="1075229" y="436095"/>
              <a:ext cx="1407736" cy="23735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800" spc="35" dirty="0">
                  <a:solidFill>
                    <a:srgbClr val="29708F"/>
                  </a:solidFill>
                  <a:effectLst/>
                  <a:latin typeface="Calibri" panose="020F0502020204030204" pitchFamily="34" charset="0"/>
                  <a:ea typeface="Calibri" panose="020F0502020204030204" pitchFamily="34" charset="0"/>
                </a:rPr>
                <a:t>Input</a:t>
              </a:r>
              <a:r>
                <a:rPr lang="en-US" sz="2800" spc="15" dirty="0">
                  <a:solidFill>
                    <a:srgbClr val="29708F"/>
                  </a:solidFill>
                  <a:effectLst/>
                  <a:latin typeface="Calibri" panose="020F0502020204030204" pitchFamily="34" charset="0"/>
                  <a:ea typeface="Calibri" panose="020F0502020204030204" pitchFamily="34" charset="0"/>
                </a:rPr>
                <a:t> </a:t>
              </a:r>
              <a:r>
                <a:rPr lang="en-US" sz="2800" spc="35" dirty="0">
                  <a:solidFill>
                    <a:srgbClr val="29708F"/>
                  </a:solidFill>
                  <a:effectLst/>
                  <a:latin typeface="Calibri" panose="020F0502020204030204" pitchFamily="34" charset="0"/>
                  <a:ea typeface="Calibri" panose="020F0502020204030204" pitchFamily="34" charset="0"/>
                </a:rPr>
                <a:t>–</a:t>
              </a:r>
              <a:r>
                <a:rPr lang="en-US" sz="2800" spc="15" dirty="0">
                  <a:solidFill>
                    <a:srgbClr val="29708F"/>
                  </a:solidFill>
                  <a:effectLst/>
                  <a:latin typeface="Calibri" panose="020F0502020204030204" pitchFamily="34" charset="0"/>
                  <a:ea typeface="Calibri" panose="020F0502020204030204" pitchFamily="34" charset="0"/>
                </a:rPr>
                <a:t> </a:t>
              </a:r>
              <a:r>
                <a:rPr lang="en-US" sz="2800" spc="35" dirty="0">
                  <a:solidFill>
                    <a:srgbClr val="29708F"/>
                  </a:solidFill>
                  <a:effectLst/>
                  <a:latin typeface="Calibri" panose="020F0502020204030204" pitchFamily="34" charset="0"/>
                  <a:ea typeface="Calibri" panose="020F0502020204030204" pitchFamily="34" charset="0"/>
                </a:rPr>
                <a:t>Process</a:t>
              </a:r>
              <a:endParaRPr lang="en-US" sz="2800" dirty="0">
                <a:solidFill>
                  <a:srgbClr val="181717"/>
                </a:solidFill>
                <a:effectLst/>
                <a:latin typeface="Calibri" panose="020F0502020204030204" pitchFamily="34" charset="0"/>
                <a:ea typeface="Calibri" panose="020F0502020204030204" pitchFamily="34" charset="0"/>
              </a:endParaRPr>
            </a:p>
          </p:txBody>
        </p:sp>
        <p:sp>
          <p:nvSpPr>
            <p:cNvPr id="16" name="Rectangle 15">
              <a:extLst>
                <a:ext uri="{FF2B5EF4-FFF2-40B4-BE49-F238E27FC236}">
                  <a16:creationId xmlns:a16="http://schemas.microsoft.com/office/drawing/2014/main" id="{39058D5F-F943-05F8-594C-E7A919F575E8}"/>
                </a:ext>
              </a:extLst>
            </p:cNvPr>
            <p:cNvSpPr/>
            <p:nvPr/>
          </p:nvSpPr>
          <p:spPr>
            <a:xfrm>
              <a:off x="399928" y="2193181"/>
              <a:ext cx="2628949"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Recommendations</a:t>
              </a:r>
              <a:r>
                <a:rPr lang="en-US" sz="2000" spc="20" dirty="0">
                  <a:solidFill>
                    <a:srgbClr val="29708F"/>
                  </a:solidFill>
                  <a:effectLst/>
                  <a:latin typeface="Calibri" panose="020F0502020204030204" pitchFamily="34" charset="0"/>
                  <a:ea typeface="Calibri" panose="020F0502020204030204" pitchFamily="34" charset="0"/>
                </a:rPr>
                <a:t> </a:t>
              </a:r>
              <a:r>
                <a:rPr lang="en-US" sz="2000" spc="35" dirty="0">
                  <a:solidFill>
                    <a:srgbClr val="29708F"/>
                  </a:solidFill>
                  <a:effectLst/>
                  <a:latin typeface="Calibri" panose="020F0502020204030204" pitchFamily="34" charset="0"/>
                  <a:ea typeface="Calibri" panose="020F0502020204030204" pitchFamily="34" charset="0"/>
                </a:rPr>
                <a:t>for</a:t>
              </a:r>
              <a:r>
                <a:rPr lang="en-US" sz="2000" spc="20" dirty="0">
                  <a:solidFill>
                    <a:srgbClr val="29708F"/>
                  </a:solidFill>
                  <a:effectLst/>
                  <a:latin typeface="Calibri" panose="020F0502020204030204" pitchFamily="34" charset="0"/>
                  <a:ea typeface="Calibri" panose="020F0502020204030204" pitchFamily="34" charset="0"/>
                </a:rPr>
                <a:t> </a:t>
              </a:r>
              <a:r>
                <a:rPr lang="en-US" sz="2000" spc="35" dirty="0">
                  <a:solidFill>
                    <a:srgbClr val="29708F"/>
                  </a:solidFill>
                  <a:effectLst/>
                  <a:latin typeface="Calibri" panose="020F0502020204030204" pitchFamily="34" charset="0"/>
                  <a:ea typeface="Calibri" panose="020F0502020204030204" pitchFamily="34" charset="0"/>
                </a:rPr>
                <a:t>prerequisites</a:t>
              </a:r>
              <a:r>
                <a:rPr lang="en-US" sz="2000" spc="20" dirty="0">
                  <a:solidFill>
                    <a:srgbClr val="29708F"/>
                  </a:solidFill>
                  <a:effectLst/>
                  <a:latin typeface="Calibri" panose="020F0502020204030204" pitchFamily="34" charset="0"/>
                  <a:ea typeface="Calibri" panose="020F0502020204030204" pitchFamily="34" charset="0"/>
                </a:rPr>
                <a:t> </a:t>
              </a:r>
              <a:r>
                <a:rPr lang="en-US" sz="2000" spc="35" dirty="0">
                  <a:solidFill>
                    <a:srgbClr val="29708F"/>
                  </a:solidFill>
                  <a:effectLst/>
                  <a:latin typeface="Calibri" panose="020F0502020204030204" pitchFamily="34" charset="0"/>
                  <a:ea typeface="Calibri" panose="020F0502020204030204" pitchFamily="34" charset="0"/>
                </a:rPr>
                <a:t>and</a:t>
              </a:r>
              <a:r>
                <a:rPr lang="en-US" sz="2000" spc="-20" dirty="0">
                  <a:solidFill>
                    <a:srgbClr val="29708F"/>
                  </a:solidFill>
                  <a:effectLst/>
                  <a:latin typeface="Calibri" panose="020F0502020204030204" pitchFamily="34" charset="0"/>
                  <a:ea typeface="Calibri" panose="020F0502020204030204" pitchFamily="34"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5456735F-6614-16F3-734C-AEA15E7DF9EE}"/>
                </a:ext>
              </a:extLst>
            </p:cNvPr>
            <p:cNvSpPr/>
            <p:nvPr/>
          </p:nvSpPr>
          <p:spPr>
            <a:xfrm>
              <a:off x="968634" y="2345581"/>
              <a:ext cx="1634762"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qualification</a:t>
              </a:r>
              <a:r>
                <a:rPr lang="en-US" sz="2000" spc="20" dirty="0">
                  <a:solidFill>
                    <a:srgbClr val="29708F"/>
                  </a:solidFill>
                  <a:effectLst/>
                  <a:latin typeface="Calibri" panose="020F0502020204030204" pitchFamily="34" charset="0"/>
                  <a:ea typeface="Calibri" panose="020F0502020204030204" pitchFamily="34" charset="0"/>
                </a:rPr>
                <a:t> </a:t>
              </a:r>
              <a:r>
                <a:rPr lang="en-US" sz="2000" spc="35" dirty="0">
                  <a:solidFill>
                    <a:srgbClr val="29708F"/>
                  </a:solidFill>
                  <a:effectLst/>
                  <a:latin typeface="Calibri" panose="020F0502020204030204" pitchFamily="34" charset="0"/>
                  <a:ea typeface="Calibri" panose="020F0502020204030204" pitchFamily="34" charset="0"/>
                </a:rPr>
                <a:t>process</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18" name="Rectangle 17">
              <a:extLst>
                <a:ext uri="{FF2B5EF4-FFF2-40B4-BE49-F238E27FC236}">
                  <a16:creationId xmlns:a16="http://schemas.microsoft.com/office/drawing/2014/main" id="{C80275AD-15A5-D57C-E60E-B1D6636BB465}"/>
                </a:ext>
              </a:extLst>
            </p:cNvPr>
            <p:cNvSpPr/>
            <p:nvPr/>
          </p:nvSpPr>
          <p:spPr>
            <a:xfrm>
              <a:off x="3990472" y="2243981"/>
              <a:ext cx="1100972"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10" dirty="0">
                  <a:solidFill>
                    <a:srgbClr val="29708F"/>
                  </a:solidFill>
                  <a:effectLst/>
                  <a:latin typeface="Calibri" panose="020F0502020204030204" pitchFamily="34" charset="0"/>
                  <a:ea typeface="Calibri" panose="020F0502020204030204" pitchFamily="34" charset="0"/>
                </a:rPr>
                <a:t>Characteristics</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0DEDD4F6-9C45-450C-F8AF-08D51A088506}"/>
                </a:ext>
              </a:extLst>
            </p:cNvPr>
            <p:cNvSpPr/>
            <p:nvPr/>
          </p:nvSpPr>
          <p:spPr>
            <a:xfrm>
              <a:off x="3372571" y="436137"/>
              <a:ext cx="666451" cy="23735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800" spc="35" dirty="0">
                  <a:solidFill>
                    <a:srgbClr val="FFFEFD"/>
                  </a:solidFill>
                  <a:effectLst/>
                  <a:latin typeface="Calibri" panose="020F0502020204030204" pitchFamily="34" charset="0"/>
                  <a:ea typeface="Calibri" panose="020F0502020204030204" pitchFamily="34" charset="0"/>
                </a:rPr>
                <a:t>Output</a:t>
              </a:r>
              <a:endParaRPr lang="en-US" sz="2800" dirty="0">
                <a:solidFill>
                  <a:srgbClr val="181717"/>
                </a:solidFill>
                <a:effectLst/>
                <a:latin typeface="Calibri" panose="020F050202020403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6DCAC6B9-69BA-FE30-1E19-BDA95D957E6E}"/>
                </a:ext>
              </a:extLst>
            </p:cNvPr>
            <p:cNvSpPr/>
            <p:nvPr/>
          </p:nvSpPr>
          <p:spPr>
            <a:xfrm>
              <a:off x="4528830" y="436137"/>
              <a:ext cx="846462" cy="23735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800" dirty="0">
                  <a:solidFill>
                    <a:srgbClr val="FFFEFD"/>
                  </a:solidFill>
                  <a:effectLst/>
                  <a:latin typeface="Calibri" panose="020F0502020204030204" pitchFamily="34" charset="0"/>
                  <a:ea typeface="Calibri" panose="020F0502020204030204" pitchFamily="34" charset="0"/>
                </a:rPr>
                <a:t>Outcome</a:t>
              </a:r>
              <a:endParaRPr lang="en-US" sz="2800" dirty="0">
                <a:solidFill>
                  <a:srgbClr val="181717"/>
                </a:solidFill>
                <a:effectLst/>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11E0650F-FF85-CF21-8756-7C034906C566}"/>
                </a:ext>
              </a:extLst>
            </p:cNvPr>
            <p:cNvSpPr/>
            <p:nvPr/>
          </p:nvSpPr>
          <p:spPr>
            <a:xfrm>
              <a:off x="3342752" y="995281"/>
              <a:ext cx="718678"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FFFEFD"/>
                  </a:solidFill>
                  <a:effectLst/>
                  <a:latin typeface="Calibri" panose="020F0502020204030204" pitchFamily="34" charset="0"/>
                  <a:ea typeface="Calibri" panose="020F0502020204030204" pitchFamily="34" charset="0"/>
                </a:rPr>
                <a:t>One</a:t>
              </a:r>
              <a:r>
                <a:rPr lang="en-US" sz="2000" spc="30" dirty="0">
                  <a:solidFill>
                    <a:srgbClr val="FFFEFD"/>
                  </a:solidFill>
                  <a:effectLst/>
                  <a:latin typeface="Calibri" panose="020F0502020204030204" pitchFamily="34" charset="0"/>
                  <a:ea typeface="Calibri" panose="020F0502020204030204" pitchFamily="34" charset="0"/>
                </a:rPr>
                <a:t> </a:t>
              </a:r>
              <a:r>
                <a:rPr lang="en-US" sz="2000" spc="35" dirty="0">
                  <a:solidFill>
                    <a:srgbClr val="FFFEFD"/>
                  </a:solidFill>
                  <a:effectLst/>
                  <a:latin typeface="Calibri" panose="020F0502020204030204" pitchFamily="34" charset="0"/>
                  <a:ea typeface="Calibri" panose="020F0502020204030204" pitchFamily="34" charset="0"/>
                </a:rPr>
                <a:t>level</a:t>
              </a:r>
              <a:r>
                <a:rPr lang="en-US" sz="2000" spc="-5" dirty="0">
                  <a:solidFill>
                    <a:srgbClr val="FFFEFD"/>
                  </a:solidFill>
                  <a:effectLst/>
                  <a:latin typeface="Calibri" panose="020F0502020204030204" pitchFamily="34" charset="0"/>
                  <a:ea typeface="Calibri" panose="020F0502020204030204" pitchFamily="34"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CEF7135D-FA45-418E-58D5-883F64C08058}"/>
                </a:ext>
              </a:extLst>
            </p:cNvPr>
            <p:cNvSpPr/>
            <p:nvPr/>
          </p:nvSpPr>
          <p:spPr>
            <a:xfrm>
              <a:off x="3328147" y="1147681"/>
              <a:ext cx="757274"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FFFEFD"/>
                  </a:solidFill>
                  <a:effectLst/>
                  <a:latin typeface="Calibri" panose="020F0502020204030204" pitchFamily="34" charset="0"/>
                  <a:ea typeface="Calibri" panose="020F0502020204030204" pitchFamily="34" charset="0"/>
                </a:rPr>
                <a:t>approach</a:t>
              </a:r>
              <a:r>
                <a:rPr lang="en-US" sz="1000" spc="35" dirty="0">
                  <a:solidFill>
                    <a:srgbClr val="FFFEFD"/>
                  </a:solidFill>
                  <a:effectLst/>
                  <a:latin typeface="Calibri" panose="020F0502020204030204" pitchFamily="34" charset="0"/>
                  <a:ea typeface="Calibri" panose="020F0502020204030204" pitchFamily="34" charset="0"/>
                </a:rPr>
                <a:t>:</a:t>
              </a:r>
              <a:r>
                <a:rPr lang="en-US" sz="1000" spc="-5" dirty="0">
                  <a:solidFill>
                    <a:srgbClr val="FFFEFD"/>
                  </a:solidFill>
                  <a:effectLst/>
                  <a:latin typeface="Calibri" panose="020F0502020204030204" pitchFamily="34" charset="0"/>
                  <a:ea typeface="Calibri" panose="020F0502020204030204" pitchFamily="34" charset="0"/>
                </a:rPr>
                <a:t> </a:t>
              </a:r>
              <a:endParaRPr lang="en-US" sz="1000" dirty="0">
                <a:solidFill>
                  <a:srgbClr val="181717"/>
                </a:solidFill>
                <a:effectLst/>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07F9A216-870C-A4B2-F226-3F5D776A1A7E}"/>
                </a:ext>
              </a:extLst>
            </p:cNvPr>
            <p:cNvSpPr/>
            <p:nvPr/>
          </p:nvSpPr>
          <p:spPr>
            <a:xfrm>
              <a:off x="3416666" y="1300081"/>
              <a:ext cx="522033"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dirty="0">
                  <a:solidFill>
                    <a:srgbClr val="FFFEFD"/>
                  </a:solidFill>
                  <a:effectLst/>
                  <a:latin typeface="Calibri" panose="020F0502020204030204" pitchFamily="34" charset="0"/>
                  <a:ea typeface="Calibri" panose="020F0502020204030204" pitchFamily="34" charset="0"/>
                </a:rPr>
                <a:t>Master</a:t>
              </a:r>
              <a:r>
                <a:rPr lang="en-US" sz="1000" spc="-5" dirty="0">
                  <a:solidFill>
                    <a:srgbClr val="FFFEFD"/>
                  </a:solidFill>
                  <a:effectLst/>
                  <a:latin typeface="Calibri" panose="020F0502020204030204" pitchFamily="34" charset="0"/>
                  <a:ea typeface="Calibri" panose="020F0502020204030204" pitchFamily="34" charset="0"/>
                </a:rPr>
                <a:t> </a:t>
              </a:r>
              <a:endParaRPr lang="en-US" sz="1000" dirty="0">
                <a:solidFill>
                  <a:srgbClr val="181717"/>
                </a:solidFill>
                <a:effectLst/>
                <a:latin typeface="Calibri" panose="020F0502020204030204" pitchFamily="34" charset="0"/>
                <a:ea typeface="Calibri" panose="020F0502020204030204" pitchFamily="34" charset="0"/>
              </a:endParaRPr>
            </a:p>
          </p:txBody>
        </p:sp>
        <p:sp>
          <p:nvSpPr>
            <p:cNvPr id="24" name="Rectangle 23">
              <a:extLst>
                <a:ext uri="{FF2B5EF4-FFF2-40B4-BE49-F238E27FC236}">
                  <a16:creationId xmlns:a16="http://schemas.microsoft.com/office/drawing/2014/main" id="{A6D87799-D5A8-CDA9-4396-0C807771D306}"/>
                </a:ext>
              </a:extLst>
            </p:cNvPr>
            <p:cNvSpPr/>
            <p:nvPr/>
          </p:nvSpPr>
          <p:spPr>
            <a:xfrm>
              <a:off x="3368152" y="1452481"/>
              <a:ext cx="613937"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FFFEFD"/>
                  </a:solidFill>
                  <a:effectLst/>
                  <a:latin typeface="Calibri" panose="020F0502020204030204" pitchFamily="34" charset="0"/>
                  <a:ea typeface="Calibri" panose="020F0502020204030204" pitchFamily="34" charset="0"/>
                </a:rPr>
                <a:t>degree</a:t>
              </a:r>
              <a:r>
                <a:rPr lang="en-US" sz="2000" spc="30" dirty="0">
                  <a:solidFill>
                    <a:srgbClr val="FFFEFD"/>
                  </a:solidFill>
                  <a:effectLst/>
                  <a:latin typeface="Calibri" panose="020F0502020204030204" pitchFamily="34" charset="0"/>
                  <a:ea typeface="Calibri" panose="020F0502020204030204" pitchFamily="34" charset="0"/>
                </a:rPr>
                <a:t> </a:t>
              </a:r>
              <a:r>
                <a:rPr lang="en-US" sz="2000" spc="35" dirty="0">
                  <a:solidFill>
                    <a:srgbClr val="FFFEFD"/>
                  </a:solidFill>
                  <a:effectLst/>
                  <a:latin typeface="Calibri" panose="020F0502020204030204" pitchFamily="34" charset="0"/>
                  <a:ea typeface="Calibri" panose="020F0502020204030204" pitchFamily="34" charset="0"/>
                </a:rPr>
                <a:t>/</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25" name="Rectangle 24">
              <a:extLst>
                <a:ext uri="{FF2B5EF4-FFF2-40B4-BE49-F238E27FC236}">
                  <a16:creationId xmlns:a16="http://schemas.microsoft.com/office/drawing/2014/main" id="{BFFEC7C4-B21C-7F0C-C875-F3656FFAB8A5}"/>
                </a:ext>
              </a:extLst>
            </p:cNvPr>
            <p:cNvSpPr/>
            <p:nvPr/>
          </p:nvSpPr>
          <p:spPr>
            <a:xfrm>
              <a:off x="3386186" y="1604881"/>
              <a:ext cx="565899"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0" dirty="0">
                  <a:solidFill>
                    <a:srgbClr val="FFFEFD"/>
                  </a:solidFill>
                  <a:effectLst/>
                  <a:latin typeface="Calibri" panose="020F0502020204030204" pitchFamily="34" charset="0"/>
                  <a:ea typeface="Calibri" panose="020F0502020204030204" pitchFamily="34" charset="0"/>
                </a:rPr>
                <a:t> </a:t>
              </a:r>
              <a:r>
                <a:rPr lang="en-US" sz="2000" spc="35" dirty="0">
                  <a:solidFill>
                    <a:srgbClr val="FFFEFD"/>
                  </a:solidFill>
                  <a:effectLst/>
                  <a:latin typeface="Calibri" panose="020F0502020204030204" pitchFamily="34" charset="0"/>
                  <a:ea typeface="Calibri" panose="020F0502020204030204" pitchFamily="34" charset="0"/>
                </a:rPr>
                <a:t>AQRF</a:t>
              </a:r>
              <a:r>
                <a:rPr lang="en-US" sz="2000" spc="30" dirty="0">
                  <a:solidFill>
                    <a:srgbClr val="FFFEFD"/>
                  </a:solidFill>
                  <a:effectLst/>
                  <a:latin typeface="Calibri" panose="020F0502020204030204" pitchFamily="34" charset="0"/>
                  <a:ea typeface="Calibri" panose="020F0502020204030204" pitchFamily="34" charset="0"/>
                </a:rPr>
                <a:t> </a:t>
              </a:r>
              <a:r>
                <a:rPr lang="en-US" sz="2000" spc="35" dirty="0">
                  <a:solidFill>
                    <a:srgbClr val="FFFEFD"/>
                  </a:solidFill>
                  <a:effectLst/>
                  <a:latin typeface="Calibri" panose="020F0502020204030204" pitchFamily="34" charset="0"/>
                  <a:ea typeface="Calibri" panose="020F0502020204030204" pitchFamily="34" charset="0"/>
                </a:rPr>
                <a:t>7</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8B68B6FF-BA61-03B0-E752-7342F11B8C48}"/>
                </a:ext>
              </a:extLst>
            </p:cNvPr>
            <p:cNvSpPr/>
            <p:nvPr/>
          </p:nvSpPr>
          <p:spPr>
            <a:xfrm>
              <a:off x="45195" y="861421"/>
              <a:ext cx="575358"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400" spc="35" dirty="0">
                  <a:solidFill>
                    <a:srgbClr val="29708F"/>
                  </a:solidFill>
                  <a:effectLst/>
                  <a:latin typeface="Calibri" panose="020F0502020204030204" pitchFamily="34" charset="0"/>
                  <a:ea typeface="Calibri" panose="020F0502020204030204" pitchFamily="34" charset="0"/>
                </a:rPr>
                <a:t>At</a:t>
              </a:r>
              <a:r>
                <a:rPr lang="en-US" sz="2400" spc="30" dirty="0">
                  <a:solidFill>
                    <a:srgbClr val="29708F"/>
                  </a:solidFill>
                  <a:effectLst/>
                  <a:latin typeface="Calibri" panose="020F0502020204030204" pitchFamily="34" charset="0"/>
                  <a:ea typeface="Calibri" panose="020F0502020204030204" pitchFamily="34" charset="0"/>
                </a:rPr>
                <a:t> </a:t>
              </a:r>
              <a:r>
                <a:rPr lang="en-US" sz="2400" spc="35" dirty="0">
                  <a:solidFill>
                    <a:srgbClr val="29708F"/>
                  </a:solidFill>
                  <a:effectLst/>
                  <a:latin typeface="Calibri" panose="020F0502020204030204" pitchFamily="34" charset="0"/>
                  <a:ea typeface="Calibri" panose="020F0502020204030204" pitchFamily="34" charset="0"/>
                </a:rPr>
                <a:t>least</a:t>
              </a:r>
              <a:r>
                <a:rPr lang="en-US" sz="2400" spc="-5" dirty="0">
                  <a:solidFill>
                    <a:srgbClr val="29708F"/>
                  </a:solidFill>
                  <a:effectLst/>
                  <a:latin typeface="Calibri" panose="020F0502020204030204" pitchFamily="34" charset="0"/>
                  <a:ea typeface="Calibri" panose="020F0502020204030204" pitchFamily="34" charset="0"/>
                </a:rPr>
                <a:t> </a:t>
              </a:r>
              <a:endParaRPr lang="en-US" sz="2400" dirty="0">
                <a:solidFill>
                  <a:srgbClr val="181717"/>
                </a:solidFill>
                <a:effectLst/>
                <a:latin typeface="Calibri" panose="020F0502020204030204" pitchFamily="34" charset="0"/>
                <a:ea typeface="Calibri" panose="020F0502020204030204" pitchFamily="34" charset="0"/>
              </a:endParaRPr>
            </a:p>
          </p:txBody>
        </p:sp>
        <p:sp>
          <p:nvSpPr>
            <p:cNvPr id="27" name="Rectangle 26">
              <a:extLst>
                <a:ext uri="{FF2B5EF4-FFF2-40B4-BE49-F238E27FC236}">
                  <a16:creationId xmlns:a16="http://schemas.microsoft.com/office/drawing/2014/main" id="{E8992A1F-38B6-AD31-0352-BC51CB3DF03D}"/>
                </a:ext>
              </a:extLst>
            </p:cNvPr>
            <p:cNvSpPr/>
            <p:nvPr/>
          </p:nvSpPr>
          <p:spPr>
            <a:xfrm>
              <a:off x="18057" y="1160381"/>
              <a:ext cx="848148"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one</a:t>
              </a:r>
              <a:r>
                <a:rPr lang="en-US" sz="2000" spc="30" dirty="0">
                  <a:solidFill>
                    <a:srgbClr val="29708F"/>
                  </a:solidFill>
                  <a:effectLst/>
                  <a:latin typeface="Calibri" panose="020F0502020204030204" pitchFamily="34" charset="0"/>
                  <a:ea typeface="Calibri" panose="020F0502020204030204" pitchFamily="34" charset="0"/>
                </a:rPr>
                <a:t> </a:t>
              </a:r>
              <a:r>
                <a:rPr lang="en-US" sz="2000" spc="35" dirty="0">
                  <a:solidFill>
                    <a:srgbClr val="29708F"/>
                  </a:solidFill>
                  <a:effectLst/>
                  <a:latin typeface="Calibri" panose="020F0502020204030204" pitchFamily="34" charset="0"/>
                  <a:ea typeface="Calibri" panose="020F0502020204030204" pitchFamily="34" charset="0"/>
                </a:rPr>
                <a:t>year</a:t>
              </a:r>
              <a:r>
                <a:rPr lang="en-US" sz="2000" spc="30" dirty="0">
                  <a:solidFill>
                    <a:srgbClr val="29708F"/>
                  </a:solidFill>
                  <a:effectLst/>
                  <a:latin typeface="Calibri" panose="020F0502020204030204" pitchFamily="34" charset="0"/>
                  <a:ea typeface="Calibri" panose="020F0502020204030204" pitchFamily="34" charset="0"/>
                </a:rPr>
                <a:t> </a:t>
              </a:r>
              <a:r>
                <a:rPr lang="en-US" sz="2000" spc="35" dirty="0">
                  <a:solidFill>
                    <a:srgbClr val="29708F"/>
                  </a:solidFill>
                  <a:effectLst/>
                  <a:latin typeface="Calibri" panose="020F0502020204030204" pitchFamily="34" charset="0"/>
                  <a:ea typeface="Calibri" panose="020F0502020204030204" pitchFamily="34" charset="0"/>
                </a:rPr>
                <a:t>of</a:t>
              </a:r>
              <a:r>
                <a:rPr lang="en-US" sz="2000" spc="-5" dirty="0">
                  <a:solidFill>
                    <a:srgbClr val="29708F"/>
                  </a:solidFill>
                  <a:effectLst/>
                  <a:latin typeface="Calibri" panose="020F0502020204030204" pitchFamily="34" charset="0"/>
                  <a:ea typeface="Calibri" panose="020F0502020204030204" pitchFamily="34"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28" name="Rectangle 27">
              <a:extLst>
                <a:ext uri="{FF2B5EF4-FFF2-40B4-BE49-F238E27FC236}">
                  <a16:creationId xmlns:a16="http://schemas.microsoft.com/office/drawing/2014/main" id="{7914AB4E-8D25-321C-4A1C-B6C965E8FAC2}"/>
                </a:ext>
              </a:extLst>
            </p:cNvPr>
            <p:cNvSpPr/>
            <p:nvPr/>
          </p:nvSpPr>
          <p:spPr>
            <a:xfrm>
              <a:off x="84349" y="1312781"/>
              <a:ext cx="671789"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teaching</a:t>
              </a:r>
              <a:r>
                <a:rPr lang="en-US" sz="2000" spc="-5" dirty="0">
                  <a:solidFill>
                    <a:srgbClr val="29708F"/>
                  </a:solidFill>
                  <a:effectLst/>
                  <a:latin typeface="Calibri" panose="020F0502020204030204" pitchFamily="34" charset="0"/>
                  <a:ea typeface="Calibri" panose="020F0502020204030204" pitchFamily="34"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8644C183-5FD7-6A27-C2A9-73FCD3C06BD6}"/>
                </a:ext>
              </a:extLst>
            </p:cNvPr>
            <p:cNvSpPr/>
            <p:nvPr/>
          </p:nvSpPr>
          <p:spPr>
            <a:xfrm>
              <a:off x="22628" y="1465181"/>
              <a:ext cx="798944"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experience</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30" name="Rectangle 29">
              <a:extLst>
                <a:ext uri="{FF2B5EF4-FFF2-40B4-BE49-F238E27FC236}">
                  <a16:creationId xmlns:a16="http://schemas.microsoft.com/office/drawing/2014/main" id="{C35115D9-775D-5783-0D77-F9E8FBD6A2C3}"/>
                </a:ext>
              </a:extLst>
            </p:cNvPr>
            <p:cNvSpPr/>
            <p:nvPr/>
          </p:nvSpPr>
          <p:spPr>
            <a:xfrm>
              <a:off x="851142" y="861421"/>
              <a:ext cx="660151"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Relevant</a:t>
              </a:r>
              <a:r>
                <a:rPr lang="en-US" sz="1000" spc="-5" dirty="0">
                  <a:solidFill>
                    <a:srgbClr val="29708F"/>
                  </a:solidFill>
                  <a:effectLst/>
                  <a:latin typeface="Calibri" panose="020F0502020204030204" pitchFamily="34" charset="0"/>
                  <a:ea typeface="Calibri" panose="020F0502020204030204" pitchFamily="34" charset="0"/>
                </a:rPr>
                <a:t> </a:t>
              </a:r>
              <a:endParaRPr lang="en-US" sz="1000" dirty="0">
                <a:solidFill>
                  <a:srgbClr val="181717"/>
                </a:solidFill>
                <a:effectLst/>
                <a:latin typeface="Calibri" panose="020F0502020204030204" pitchFamily="34" charset="0"/>
                <a:ea typeface="Calibri" panose="020F0502020204030204" pitchFamily="34" charset="0"/>
              </a:endParaRPr>
            </a:p>
          </p:txBody>
        </p:sp>
        <p:sp>
          <p:nvSpPr>
            <p:cNvPr id="31" name="Rectangle 30">
              <a:extLst>
                <a:ext uri="{FF2B5EF4-FFF2-40B4-BE49-F238E27FC236}">
                  <a16:creationId xmlns:a16="http://schemas.microsoft.com/office/drawing/2014/main" id="{1BBEA5A8-8126-B21C-1353-89E4BB2970DE}"/>
                </a:ext>
              </a:extLst>
            </p:cNvPr>
            <p:cNvSpPr/>
            <p:nvPr/>
          </p:nvSpPr>
          <p:spPr>
            <a:xfrm>
              <a:off x="799446" y="1042424"/>
              <a:ext cx="388155"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dirty="0">
                  <a:solidFill>
                    <a:srgbClr val="29708F"/>
                  </a:solidFill>
                  <a:effectLst/>
                  <a:latin typeface="Calibri" panose="020F0502020204030204" pitchFamily="34" charset="0"/>
                  <a:ea typeface="Calibri" panose="020F0502020204030204" pitchFamily="34" charset="0"/>
                </a:rPr>
                <a:t>work</a:t>
              </a:r>
              <a:r>
                <a:rPr lang="en-US" sz="1000" spc="-5" dirty="0">
                  <a:solidFill>
                    <a:srgbClr val="29708F"/>
                  </a:solidFill>
                  <a:effectLst/>
                  <a:latin typeface="Calibri" panose="020F0502020204030204" pitchFamily="34" charset="0"/>
                  <a:ea typeface="Calibri" panose="020F0502020204030204" pitchFamily="34" charset="0"/>
                </a:rPr>
                <a:t> </a:t>
              </a:r>
              <a:endParaRPr lang="en-US" sz="1000" dirty="0">
                <a:solidFill>
                  <a:srgbClr val="181717"/>
                </a:solidFill>
                <a:effectLst/>
                <a:latin typeface="Calibri" panose="020F0502020204030204" pitchFamily="34" charset="0"/>
                <a:ea typeface="Calibri" panose="020F0502020204030204" pitchFamily="34" charset="0"/>
              </a:endParaRPr>
            </a:p>
          </p:txBody>
        </p:sp>
        <p:sp>
          <p:nvSpPr>
            <p:cNvPr id="32" name="Rectangle 31">
              <a:extLst>
                <a:ext uri="{FF2B5EF4-FFF2-40B4-BE49-F238E27FC236}">
                  <a16:creationId xmlns:a16="http://schemas.microsoft.com/office/drawing/2014/main" id="{F20F4D72-3230-D6DD-BD80-BF99A9909655}"/>
                </a:ext>
              </a:extLst>
            </p:cNvPr>
            <p:cNvSpPr/>
            <p:nvPr/>
          </p:nvSpPr>
          <p:spPr>
            <a:xfrm>
              <a:off x="816540" y="1175030"/>
              <a:ext cx="835919"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experience</a:t>
              </a:r>
              <a:r>
                <a:rPr lang="en-US" sz="2000" spc="-5" dirty="0">
                  <a:solidFill>
                    <a:srgbClr val="29708F"/>
                  </a:solidFill>
                  <a:effectLst/>
                  <a:latin typeface="Calibri" panose="020F0502020204030204" pitchFamily="34" charset="0"/>
                  <a:ea typeface="Calibri" panose="020F0502020204030204" pitchFamily="34"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33" name="Rectangle 32">
              <a:extLst>
                <a:ext uri="{FF2B5EF4-FFF2-40B4-BE49-F238E27FC236}">
                  <a16:creationId xmlns:a16="http://schemas.microsoft.com/office/drawing/2014/main" id="{7C1F7A3D-30BD-4512-71DE-1D5ED3887B32}"/>
                </a:ext>
              </a:extLst>
            </p:cNvPr>
            <p:cNvSpPr/>
            <p:nvPr/>
          </p:nvSpPr>
          <p:spPr>
            <a:xfrm>
              <a:off x="809234" y="1327430"/>
              <a:ext cx="773828"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in</a:t>
              </a:r>
              <a:r>
                <a:rPr lang="en-US" sz="2000" spc="30" dirty="0">
                  <a:solidFill>
                    <a:srgbClr val="29708F"/>
                  </a:solidFill>
                  <a:effectLst/>
                  <a:latin typeface="Calibri" panose="020F0502020204030204" pitchFamily="34" charset="0"/>
                  <a:ea typeface="Calibri" panose="020F0502020204030204" pitchFamily="34" charset="0"/>
                </a:rPr>
                <a:t> </a:t>
              </a:r>
              <a:r>
                <a:rPr lang="en-US" sz="2000" spc="35" dirty="0">
                  <a:solidFill>
                    <a:srgbClr val="29708F"/>
                  </a:solidFill>
                  <a:effectLst/>
                  <a:latin typeface="Calibri" panose="020F0502020204030204" pitchFamily="34" charset="0"/>
                  <a:ea typeface="Calibri" panose="020F0502020204030204" pitchFamily="34" charset="0"/>
                </a:rPr>
                <a:t>industry</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34" name="Rectangle 33">
              <a:extLst>
                <a:ext uri="{FF2B5EF4-FFF2-40B4-BE49-F238E27FC236}">
                  <a16:creationId xmlns:a16="http://schemas.microsoft.com/office/drawing/2014/main" id="{C2385A9B-0AC2-0E5A-1DAC-6ADAB19621CF}"/>
                </a:ext>
              </a:extLst>
            </p:cNvPr>
            <p:cNvSpPr/>
            <p:nvPr/>
          </p:nvSpPr>
          <p:spPr>
            <a:xfrm>
              <a:off x="902645" y="1499798"/>
              <a:ext cx="658969"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0" dirty="0">
                  <a:solidFill>
                    <a:srgbClr val="29708F"/>
                  </a:solidFill>
                  <a:effectLst/>
                  <a:latin typeface="Calibri" panose="020F0502020204030204" pitchFamily="34" charset="0"/>
                  <a:ea typeface="Calibri" panose="020F0502020204030204" pitchFamily="34" charset="0"/>
                </a:rPr>
                <a:t> </a:t>
              </a:r>
              <a:r>
                <a:rPr lang="en-US" sz="2000" spc="35" dirty="0">
                  <a:solidFill>
                    <a:srgbClr val="29708F"/>
                  </a:solidFill>
                  <a:effectLst/>
                  <a:latin typeface="Calibri" panose="020F0502020204030204" pitchFamily="34" charset="0"/>
                  <a:ea typeface="Calibri" panose="020F0502020204030204" pitchFamily="34" charset="0"/>
                </a:rPr>
                <a:t>6</a:t>
              </a:r>
              <a:r>
                <a:rPr lang="en-US" sz="2000" spc="30" dirty="0">
                  <a:solidFill>
                    <a:srgbClr val="29708F"/>
                  </a:solidFill>
                  <a:effectLst/>
                  <a:latin typeface="Calibri" panose="020F0502020204030204" pitchFamily="34" charset="0"/>
                  <a:ea typeface="Calibri" panose="020F0502020204030204" pitchFamily="34" charset="0"/>
                </a:rPr>
                <a:t> </a:t>
              </a:r>
              <a:r>
                <a:rPr lang="en-US" sz="2000" spc="35" dirty="0">
                  <a:solidFill>
                    <a:srgbClr val="29708F"/>
                  </a:solidFill>
                  <a:effectLst/>
                  <a:latin typeface="Calibri" panose="020F0502020204030204" pitchFamily="34" charset="0"/>
                  <a:ea typeface="Calibri" panose="020F0502020204030204" pitchFamily="34" charset="0"/>
                </a:rPr>
                <a:t>month</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35" name="Rectangle 34">
              <a:extLst>
                <a:ext uri="{FF2B5EF4-FFF2-40B4-BE49-F238E27FC236}">
                  <a16:creationId xmlns:a16="http://schemas.microsoft.com/office/drawing/2014/main" id="{7F249432-52B3-08BE-984E-9B0D83293F78}"/>
                </a:ext>
              </a:extLst>
            </p:cNvPr>
            <p:cNvSpPr/>
            <p:nvPr/>
          </p:nvSpPr>
          <p:spPr>
            <a:xfrm>
              <a:off x="810292" y="1515801"/>
              <a:ext cx="100670"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dirty="0">
                  <a:solidFill>
                    <a:srgbClr val="29708F"/>
                  </a:solidFill>
                  <a:effectLst/>
                  <a:latin typeface="Calibri" panose="020F0502020204030204" pitchFamily="34" charset="0"/>
                  <a:ea typeface="Calibri" panose="020F0502020204030204" pitchFamily="34" charset="0"/>
                </a:rPr>
                <a:t>&gt;</a:t>
              </a:r>
              <a:r>
                <a:rPr lang="en-US" sz="2000" dirty="0">
                  <a:solidFill>
                    <a:srgbClr val="181717"/>
                  </a:solidFill>
                  <a:effectLst/>
                  <a:latin typeface="Calibri" panose="020F0502020204030204" pitchFamily="34" charset="0"/>
                  <a:ea typeface="Calibri" panose="020F0502020204030204" pitchFamily="34" charset="0"/>
                </a:rPr>
                <a:t> </a:t>
              </a:r>
            </a:p>
          </p:txBody>
        </p:sp>
        <p:sp>
          <p:nvSpPr>
            <p:cNvPr id="36" name="Rectangle 35">
              <a:extLst>
                <a:ext uri="{FF2B5EF4-FFF2-40B4-BE49-F238E27FC236}">
                  <a16:creationId xmlns:a16="http://schemas.microsoft.com/office/drawing/2014/main" id="{7A7BCB66-954E-4C4C-DF38-D1EA6340F396}"/>
                </a:ext>
              </a:extLst>
            </p:cNvPr>
            <p:cNvSpPr/>
            <p:nvPr/>
          </p:nvSpPr>
          <p:spPr>
            <a:xfrm>
              <a:off x="1638343" y="903699"/>
              <a:ext cx="378578"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Hold</a:t>
              </a:r>
              <a:r>
                <a:rPr lang="en-US" sz="2000" spc="-5" dirty="0">
                  <a:solidFill>
                    <a:srgbClr val="29708F"/>
                  </a:solidFill>
                  <a:effectLst/>
                  <a:latin typeface="Calibri" panose="020F0502020204030204" pitchFamily="34" charset="0"/>
                  <a:ea typeface="Calibri" panose="020F0502020204030204" pitchFamily="34"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37" name="Rectangle 36">
              <a:extLst>
                <a:ext uri="{FF2B5EF4-FFF2-40B4-BE49-F238E27FC236}">
                  <a16:creationId xmlns:a16="http://schemas.microsoft.com/office/drawing/2014/main" id="{BBA450FF-0C89-C6F6-BFFF-5BDEAB4F1C02}"/>
                </a:ext>
              </a:extLst>
            </p:cNvPr>
            <p:cNvSpPr/>
            <p:nvPr/>
          </p:nvSpPr>
          <p:spPr>
            <a:xfrm>
              <a:off x="1598937" y="1170489"/>
              <a:ext cx="764977"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Bachelor’s</a:t>
              </a:r>
              <a:r>
                <a:rPr lang="en-US" sz="2000" spc="-5" dirty="0">
                  <a:solidFill>
                    <a:srgbClr val="29708F"/>
                  </a:solidFill>
                  <a:effectLst/>
                  <a:latin typeface="Calibri" panose="020F0502020204030204" pitchFamily="34" charset="0"/>
                  <a:ea typeface="Calibri" panose="020F0502020204030204" pitchFamily="34"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38" name="Rectangle 37">
              <a:extLst>
                <a:ext uri="{FF2B5EF4-FFF2-40B4-BE49-F238E27FC236}">
                  <a16:creationId xmlns:a16="http://schemas.microsoft.com/office/drawing/2014/main" id="{3A26741E-08AE-BE10-A56B-325554EA9FD5}"/>
                </a:ext>
              </a:extLst>
            </p:cNvPr>
            <p:cNvSpPr/>
            <p:nvPr/>
          </p:nvSpPr>
          <p:spPr>
            <a:xfrm>
              <a:off x="1604131" y="1338670"/>
              <a:ext cx="650912"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degree</a:t>
              </a:r>
              <a:r>
                <a:rPr lang="en-US" sz="1000" spc="30" dirty="0">
                  <a:solidFill>
                    <a:srgbClr val="29708F"/>
                  </a:solidFill>
                  <a:effectLst/>
                  <a:latin typeface="Calibri" panose="020F0502020204030204" pitchFamily="34" charset="0"/>
                  <a:ea typeface="Calibri" panose="020F0502020204030204" pitchFamily="34" charset="0"/>
                </a:rPr>
                <a:t> </a:t>
              </a:r>
              <a:r>
                <a:rPr lang="en-US" sz="1000" spc="35" dirty="0">
                  <a:solidFill>
                    <a:srgbClr val="29708F"/>
                  </a:solidFill>
                  <a:effectLst/>
                  <a:latin typeface="Calibri" panose="020F0502020204030204" pitchFamily="34" charset="0"/>
                  <a:ea typeface="Calibri" panose="020F0502020204030204" pitchFamily="34" charset="0"/>
                </a:rPr>
                <a:t>/</a:t>
              </a:r>
              <a:r>
                <a:rPr lang="en-US" sz="1000" spc="-5" dirty="0">
                  <a:solidFill>
                    <a:srgbClr val="29708F"/>
                  </a:solidFill>
                  <a:effectLst/>
                  <a:latin typeface="Calibri" panose="020F0502020204030204" pitchFamily="34" charset="0"/>
                  <a:ea typeface="Calibri" panose="020F0502020204030204" pitchFamily="34" charset="0"/>
                </a:rPr>
                <a:t> </a:t>
              </a:r>
              <a:endParaRPr lang="en-US" sz="1000" dirty="0">
                <a:solidFill>
                  <a:srgbClr val="181717"/>
                </a:solidFill>
                <a:effectLst/>
                <a:latin typeface="Calibri" panose="020F0502020204030204" pitchFamily="34" charset="0"/>
                <a:ea typeface="Calibri" panose="020F0502020204030204" pitchFamily="34" charset="0"/>
              </a:endParaRPr>
            </a:p>
          </p:txBody>
        </p:sp>
        <p:sp>
          <p:nvSpPr>
            <p:cNvPr id="39" name="Rectangle 38">
              <a:extLst>
                <a:ext uri="{FF2B5EF4-FFF2-40B4-BE49-F238E27FC236}">
                  <a16:creationId xmlns:a16="http://schemas.microsoft.com/office/drawing/2014/main" id="{492BCDF9-81F0-6A41-40CD-5A58A33C35C5}"/>
                </a:ext>
              </a:extLst>
            </p:cNvPr>
            <p:cNvSpPr/>
            <p:nvPr/>
          </p:nvSpPr>
          <p:spPr>
            <a:xfrm>
              <a:off x="1612732" y="1499045"/>
              <a:ext cx="522996"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AQRF</a:t>
              </a:r>
              <a:r>
                <a:rPr lang="en-US" sz="2000" spc="30" dirty="0">
                  <a:solidFill>
                    <a:srgbClr val="29708F"/>
                  </a:solidFill>
                  <a:effectLst/>
                  <a:latin typeface="Calibri" panose="020F0502020204030204" pitchFamily="34" charset="0"/>
                  <a:ea typeface="Calibri" panose="020F0502020204030204" pitchFamily="34" charset="0"/>
                </a:rPr>
                <a:t> </a:t>
              </a:r>
              <a:r>
                <a:rPr lang="en-US" sz="2000" spc="35" dirty="0">
                  <a:solidFill>
                    <a:srgbClr val="29708F"/>
                  </a:solidFill>
                  <a:effectLst/>
                  <a:latin typeface="Calibri" panose="020F0502020204030204" pitchFamily="34" charset="0"/>
                  <a:ea typeface="Calibri" panose="020F0502020204030204" pitchFamily="34" charset="0"/>
                </a:rPr>
                <a:t>6</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40" name="Rectangle 39">
              <a:extLst>
                <a:ext uri="{FF2B5EF4-FFF2-40B4-BE49-F238E27FC236}">
                  <a16:creationId xmlns:a16="http://schemas.microsoft.com/office/drawing/2014/main" id="{0AD89F55-9FED-46C6-85BB-7DD7814015E0}"/>
                </a:ext>
              </a:extLst>
            </p:cNvPr>
            <p:cNvSpPr/>
            <p:nvPr/>
          </p:nvSpPr>
          <p:spPr>
            <a:xfrm>
              <a:off x="2386608" y="893630"/>
              <a:ext cx="525023"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Higher</a:t>
              </a:r>
              <a:r>
                <a:rPr lang="en-US" sz="2000" spc="-5" dirty="0">
                  <a:solidFill>
                    <a:srgbClr val="29708F"/>
                  </a:solidFill>
                  <a:effectLst/>
                  <a:latin typeface="Calibri" panose="020F0502020204030204" pitchFamily="34" charset="0"/>
                  <a:ea typeface="Calibri" panose="020F0502020204030204" pitchFamily="34"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41" name="Rectangle 40">
              <a:extLst>
                <a:ext uri="{FF2B5EF4-FFF2-40B4-BE49-F238E27FC236}">
                  <a16:creationId xmlns:a16="http://schemas.microsoft.com/office/drawing/2014/main" id="{967CDCCE-A588-2855-D403-619AAF7260E9}"/>
                </a:ext>
              </a:extLst>
            </p:cNvPr>
            <p:cNvSpPr/>
            <p:nvPr/>
          </p:nvSpPr>
          <p:spPr>
            <a:xfrm>
              <a:off x="2384586" y="1090122"/>
              <a:ext cx="644291"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Practical</a:t>
              </a:r>
              <a:r>
                <a:rPr lang="en-US" sz="2000" spc="-5" dirty="0">
                  <a:solidFill>
                    <a:srgbClr val="29708F"/>
                  </a:solidFill>
                  <a:effectLst/>
                  <a:latin typeface="Calibri" panose="020F0502020204030204" pitchFamily="34" charset="0"/>
                  <a:ea typeface="Calibri" panose="020F0502020204030204" pitchFamily="34"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42" name="Rectangle 41">
              <a:extLst>
                <a:ext uri="{FF2B5EF4-FFF2-40B4-BE49-F238E27FC236}">
                  <a16:creationId xmlns:a16="http://schemas.microsoft.com/office/drawing/2014/main" id="{1F8C04C8-788C-F84F-EF7E-75F34A811CDC}"/>
                </a:ext>
              </a:extLst>
            </p:cNvPr>
            <p:cNvSpPr/>
            <p:nvPr/>
          </p:nvSpPr>
          <p:spPr>
            <a:xfrm>
              <a:off x="2384586" y="1234946"/>
              <a:ext cx="758575"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skills</a:t>
              </a:r>
              <a:r>
                <a:rPr lang="en-US" sz="2000" spc="30" dirty="0">
                  <a:solidFill>
                    <a:srgbClr val="29708F"/>
                  </a:solidFill>
                  <a:effectLst/>
                  <a:latin typeface="Calibri" panose="020F0502020204030204" pitchFamily="34" charset="0"/>
                  <a:ea typeface="Calibri" panose="020F0502020204030204" pitchFamily="34" charset="0"/>
                </a:rPr>
                <a:t> </a:t>
              </a:r>
              <a:r>
                <a:rPr lang="en-US" sz="2000" spc="35" dirty="0">
                  <a:solidFill>
                    <a:srgbClr val="29708F"/>
                  </a:solidFill>
                  <a:effectLst/>
                  <a:latin typeface="Calibri" panose="020F0502020204030204" pitchFamily="34" charset="0"/>
                  <a:ea typeface="Calibri" panose="020F0502020204030204" pitchFamily="34" charset="0"/>
                </a:rPr>
                <a:t>level</a:t>
              </a:r>
              <a:r>
                <a:rPr lang="en-US" sz="2000" spc="-5" dirty="0">
                  <a:solidFill>
                    <a:srgbClr val="29708F"/>
                  </a:solidFill>
                  <a:effectLst/>
                  <a:latin typeface="Calibri" panose="020F0502020204030204" pitchFamily="34" charset="0"/>
                  <a:ea typeface="Calibri" panose="020F0502020204030204" pitchFamily="34"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43" name="Rectangle 42">
              <a:extLst>
                <a:ext uri="{FF2B5EF4-FFF2-40B4-BE49-F238E27FC236}">
                  <a16:creationId xmlns:a16="http://schemas.microsoft.com/office/drawing/2014/main" id="{0FC1AAF6-4337-BFF6-8AA0-9CB899073A5E}"/>
                </a:ext>
              </a:extLst>
            </p:cNvPr>
            <p:cNvSpPr/>
            <p:nvPr/>
          </p:nvSpPr>
          <p:spPr>
            <a:xfrm>
              <a:off x="2402373" y="1393817"/>
              <a:ext cx="790381"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than</a:t>
              </a:r>
              <a:r>
                <a:rPr lang="en-US" sz="2000" spc="30" dirty="0">
                  <a:solidFill>
                    <a:srgbClr val="29708F"/>
                  </a:solidFill>
                  <a:effectLst/>
                  <a:latin typeface="Calibri" panose="020F0502020204030204" pitchFamily="34" charset="0"/>
                  <a:ea typeface="Calibri" panose="020F0502020204030204" pitchFamily="34" charset="0"/>
                </a:rPr>
                <a:t> </a:t>
              </a:r>
              <a:r>
                <a:rPr lang="en-US" sz="2000" spc="35" dirty="0">
                  <a:solidFill>
                    <a:srgbClr val="29708F"/>
                  </a:solidFill>
                  <a:effectLst/>
                  <a:latin typeface="Calibri" panose="020F0502020204030204" pitchFamily="34" charset="0"/>
                  <a:ea typeface="Calibri" panose="020F0502020204030204" pitchFamily="34" charset="0"/>
                </a:rPr>
                <a:t>to</a:t>
              </a:r>
              <a:r>
                <a:rPr lang="en-US" sz="2000" spc="30" dirty="0">
                  <a:solidFill>
                    <a:srgbClr val="29708F"/>
                  </a:solidFill>
                  <a:effectLst/>
                  <a:latin typeface="Calibri" panose="020F0502020204030204" pitchFamily="34" charset="0"/>
                  <a:ea typeface="Calibri" panose="020F0502020204030204" pitchFamily="34" charset="0"/>
                </a:rPr>
                <a:t> </a:t>
              </a:r>
              <a:r>
                <a:rPr lang="en-US" sz="2000" spc="35" dirty="0">
                  <a:solidFill>
                    <a:srgbClr val="29708F"/>
                  </a:solidFill>
                  <a:effectLst/>
                  <a:latin typeface="Calibri" panose="020F0502020204030204" pitchFamily="34" charset="0"/>
                  <a:ea typeface="Calibri" panose="020F0502020204030204" pitchFamily="34" charset="0"/>
                </a:rPr>
                <a:t>be</a:t>
              </a:r>
              <a:r>
                <a:rPr lang="en-US" sz="2000" spc="-5" dirty="0">
                  <a:solidFill>
                    <a:srgbClr val="29708F"/>
                  </a:solidFill>
                  <a:effectLst/>
                  <a:latin typeface="Calibri" panose="020F0502020204030204" pitchFamily="34" charset="0"/>
                  <a:ea typeface="Calibri" panose="020F0502020204030204" pitchFamily="34"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44" name="Rectangle 43">
              <a:extLst>
                <a:ext uri="{FF2B5EF4-FFF2-40B4-BE49-F238E27FC236}">
                  <a16:creationId xmlns:a16="http://schemas.microsoft.com/office/drawing/2014/main" id="{DE6CCBB3-DC7E-AC85-D1AA-945504164FB0}"/>
                </a:ext>
              </a:extLst>
            </p:cNvPr>
            <p:cNvSpPr/>
            <p:nvPr/>
          </p:nvSpPr>
          <p:spPr>
            <a:xfrm>
              <a:off x="2399049" y="1568224"/>
              <a:ext cx="786597"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29708F"/>
                  </a:solidFill>
                  <a:effectLst/>
                  <a:latin typeface="Calibri" panose="020F0502020204030204" pitchFamily="34" charset="0"/>
                  <a:ea typeface="Calibri" panose="020F0502020204030204" pitchFamily="34" charset="0"/>
                </a:rPr>
                <a:t>conducted</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45" name="Rectangle 44">
              <a:extLst>
                <a:ext uri="{FF2B5EF4-FFF2-40B4-BE49-F238E27FC236}">
                  <a16:creationId xmlns:a16="http://schemas.microsoft.com/office/drawing/2014/main" id="{D58538DB-FF8D-552B-8DA0-C14516A91E69}"/>
                </a:ext>
              </a:extLst>
            </p:cNvPr>
            <p:cNvSpPr/>
            <p:nvPr/>
          </p:nvSpPr>
          <p:spPr>
            <a:xfrm>
              <a:off x="4124564" y="995281"/>
              <a:ext cx="778118"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dirty="0">
                  <a:solidFill>
                    <a:srgbClr val="FFFEFD"/>
                  </a:solidFill>
                  <a:effectLst/>
                  <a:latin typeface="Calibri" panose="020F0502020204030204" pitchFamily="34" charset="0"/>
                  <a:ea typeface="Calibri" panose="020F0502020204030204" pitchFamily="34" charset="0"/>
                </a:rPr>
                <a:t>Train</a:t>
              </a:r>
              <a:r>
                <a:rPr lang="en-US" sz="2000" spc="20" dirty="0">
                  <a:solidFill>
                    <a:srgbClr val="FFFEFD"/>
                  </a:solidFill>
                  <a:effectLst/>
                  <a:latin typeface="Calibri" panose="020F0502020204030204" pitchFamily="34" charset="0"/>
                  <a:ea typeface="Calibri" panose="020F0502020204030204" pitchFamily="34" charset="0"/>
                </a:rPr>
                <a:t> </a:t>
              </a:r>
              <a:r>
                <a:rPr lang="en-US" sz="2000" dirty="0">
                  <a:solidFill>
                    <a:srgbClr val="FFFEFD"/>
                  </a:solidFill>
                  <a:effectLst/>
                  <a:latin typeface="Calibri" panose="020F0502020204030204" pitchFamily="34" charset="0"/>
                  <a:ea typeface="Calibri" panose="020F0502020204030204" pitchFamily="34" charset="0"/>
                </a:rPr>
                <a:t>TVET</a:t>
              </a:r>
              <a:r>
                <a:rPr lang="en-US" sz="2000" spc="-5" dirty="0">
                  <a:solidFill>
                    <a:srgbClr val="FFFEFD"/>
                  </a:solidFill>
                  <a:effectLst/>
                  <a:latin typeface="Calibri" panose="020F0502020204030204" pitchFamily="34" charset="0"/>
                  <a:ea typeface="Calibri" panose="020F0502020204030204" pitchFamily="34"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46" name="Rectangle 45">
              <a:extLst>
                <a:ext uri="{FF2B5EF4-FFF2-40B4-BE49-F238E27FC236}">
                  <a16:creationId xmlns:a16="http://schemas.microsoft.com/office/drawing/2014/main" id="{0AEA11C0-AD20-C789-8F84-2628181DFDBD}"/>
                </a:ext>
              </a:extLst>
            </p:cNvPr>
            <p:cNvSpPr/>
            <p:nvPr/>
          </p:nvSpPr>
          <p:spPr>
            <a:xfrm>
              <a:off x="4167998" y="1147681"/>
              <a:ext cx="662516"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FFFEFD"/>
                  </a:solidFill>
                  <a:effectLst/>
                  <a:latin typeface="Calibri" panose="020F0502020204030204" pitchFamily="34" charset="0"/>
                  <a:ea typeface="Calibri" panose="020F0502020204030204" pitchFamily="34" charset="0"/>
                </a:rPr>
                <a:t>students</a:t>
              </a:r>
              <a:r>
                <a:rPr lang="en-US" sz="2000" spc="-5" dirty="0">
                  <a:solidFill>
                    <a:srgbClr val="FFFEFD"/>
                  </a:solidFill>
                  <a:effectLst/>
                  <a:latin typeface="Calibri" panose="020F0502020204030204" pitchFamily="34" charset="0"/>
                  <a:ea typeface="Calibri" panose="020F0502020204030204" pitchFamily="34"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47" name="Rectangle 46">
              <a:extLst>
                <a:ext uri="{FF2B5EF4-FFF2-40B4-BE49-F238E27FC236}">
                  <a16:creationId xmlns:a16="http://schemas.microsoft.com/office/drawing/2014/main" id="{2C46E980-680E-918A-D615-4229CA1BD4E8}"/>
                </a:ext>
              </a:extLst>
            </p:cNvPr>
            <p:cNvSpPr/>
            <p:nvPr/>
          </p:nvSpPr>
          <p:spPr>
            <a:xfrm>
              <a:off x="4122405" y="1300081"/>
              <a:ext cx="746683"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FFFEFD"/>
                  </a:solidFill>
                  <a:effectLst/>
                  <a:latin typeface="Calibri" panose="020F0502020204030204" pitchFamily="34" charset="0"/>
                  <a:ea typeface="Calibri" panose="020F0502020204030204" pitchFamily="34" charset="0"/>
                </a:rPr>
                <a:t>until</a:t>
              </a:r>
              <a:r>
                <a:rPr lang="en-US" sz="2000" spc="30" dirty="0">
                  <a:solidFill>
                    <a:srgbClr val="FFFEFD"/>
                  </a:solidFill>
                  <a:effectLst/>
                  <a:latin typeface="Calibri" panose="020F0502020204030204" pitchFamily="34" charset="0"/>
                  <a:ea typeface="Calibri" panose="020F0502020204030204" pitchFamily="34" charset="0"/>
                </a:rPr>
                <a:t> </a:t>
              </a:r>
              <a:r>
                <a:rPr lang="en-US" sz="2000" spc="35" dirty="0">
                  <a:solidFill>
                    <a:srgbClr val="FFFEFD"/>
                  </a:solidFill>
                  <a:effectLst/>
                  <a:latin typeface="Calibri" panose="020F0502020204030204" pitchFamily="34" charset="0"/>
                  <a:ea typeface="Calibri" panose="020F0502020204030204" pitchFamily="34" charset="0"/>
                </a:rPr>
                <a:t>post-</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48" name="Rectangle 47">
              <a:extLst>
                <a:ext uri="{FF2B5EF4-FFF2-40B4-BE49-F238E27FC236}">
                  <a16:creationId xmlns:a16="http://schemas.microsoft.com/office/drawing/2014/main" id="{2379B27E-5E68-4A59-AE6C-559AFCD1E7B5}"/>
                </a:ext>
              </a:extLst>
            </p:cNvPr>
            <p:cNvSpPr/>
            <p:nvPr/>
          </p:nvSpPr>
          <p:spPr>
            <a:xfrm>
              <a:off x="4122913" y="1452481"/>
              <a:ext cx="745535"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5" dirty="0">
                  <a:solidFill>
                    <a:srgbClr val="FFFEFD"/>
                  </a:solidFill>
                  <a:effectLst/>
                  <a:latin typeface="Calibri" panose="020F0502020204030204" pitchFamily="34" charset="0"/>
                  <a:ea typeface="Calibri" panose="020F0502020204030204" pitchFamily="34" charset="0"/>
                </a:rPr>
                <a:t>secondary</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49" name="Rectangle 48">
              <a:extLst>
                <a:ext uri="{FF2B5EF4-FFF2-40B4-BE49-F238E27FC236}">
                  <a16:creationId xmlns:a16="http://schemas.microsoft.com/office/drawing/2014/main" id="{4C91F49D-5F25-EEC6-8C32-869A4A1B0200}"/>
                </a:ext>
              </a:extLst>
            </p:cNvPr>
            <p:cNvSpPr/>
            <p:nvPr/>
          </p:nvSpPr>
          <p:spPr>
            <a:xfrm>
              <a:off x="4901614" y="997452"/>
              <a:ext cx="661876" cy="17801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0" dirty="0">
                  <a:solidFill>
                    <a:srgbClr val="FFFEFD"/>
                  </a:solidFill>
                  <a:effectLst/>
                  <a:latin typeface="Calibri" panose="020F0502020204030204" pitchFamily="34" charset="0"/>
                  <a:ea typeface="Calibri" panose="020F0502020204030204" pitchFamily="34" charset="0"/>
                </a:rPr>
                <a:t>Focused</a:t>
              </a:r>
              <a:r>
                <a:rPr lang="en-US" sz="2000" spc="25" dirty="0">
                  <a:solidFill>
                    <a:srgbClr val="FFFEFD"/>
                  </a:solidFill>
                  <a:effectLst/>
                  <a:latin typeface="Calibri" panose="020F0502020204030204" pitchFamily="34" charset="0"/>
                  <a:ea typeface="Calibri" panose="020F0502020204030204" pitchFamily="34" charset="0"/>
                </a:rPr>
                <a:t> </a:t>
              </a:r>
              <a:r>
                <a:rPr lang="en-US" sz="2000" spc="30" dirty="0">
                  <a:solidFill>
                    <a:srgbClr val="FFFEFD"/>
                  </a:solidFill>
                  <a:effectLst/>
                  <a:latin typeface="Calibri" panose="020F0502020204030204" pitchFamily="34" charset="0"/>
                  <a:ea typeface="Calibri" panose="020F0502020204030204" pitchFamily="34" charset="0"/>
                </a:rPr>
                <a:t>on</a:t>
              </a:r>
              <a:r>
                <a:rPr lang="en-US" sz="2000" spc="-5" dirty="0">
                  <a:solidFill>
                    <a:srgbClr val="FFFEFD"/>
                  </a:solidFill>
                  <a:effectLst/>
                  <a:latin typeface="Calibri" panose="020F0502020204030204" pitchFamily="34" charset="0"/>
                  <a:ea typeface="Calibri" panose="020F0502020204030204" pitchFamily="34"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50" name="Rectangle 49">
              <a:extLst>
                <a:ext uri="{FF2B5EF4-FFF2-40B4-BE49-F238E27FC236}">
                  <a16:creationId xmlns:a16="http://schemas.microsoft.com/office/drawing/2014/main" id="{7286473C-7A29-5888-6675-0D3D8D6172AA}"/>
                </a:ext>
              </a:extLst>
            </p:cNvPr>
            <p:cNvSpPr/>
            <p:nvPr/>
          </p:nvSpPr>
          <p:spPr>
            <a:xfrm>
              <a:off x="4848304" y="1144763"/>
              <a:ext cx="883777" cy="17801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0" dirty="0">
                  <a:solidFill>
                    <a:srgbClr val="FFFEFD"/>
                  </a:solidFill>
                  <a:effectLst/>
                  <a:latin typeface="Calibri" panose="020F0502020204030204" pitchFamily="34" charset="0"/>
                  <a:ea typeface="Calibri" panose="020F0502020204030204" pitchFamily="34" charset="0"/>
                </a:rPr>
                <a:t>occupational</a:t>
              </a:r>
              <a:r>
                <a:rPr lang="en-US" sz="2000" spc="-5" dirty="0">
                  <a:solidFill>
                    <a:srgbClr val="FFFEFD"/>
                  </a:solidFill>
                  <a:effectLst/>
                  <a:latin typeface="Calibri" panose="020F0502020204030204" pitchFamily="34" charset="0"/>
                  <a:ea typeface="Calibri" panose="020F0502020204030204" pitchFamily="34" charset="0"/>
                </a:rPr>
                <a:t> </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51" name="Rectangle 50">
              <a:extLst>
                <a:ext uri="{FF2B5EF4-FFF2-40B4-BE49-F238E27FC236}">
                  <a16:creationId xmlns:a16="http://schemas.microsoft.com/office/drawing/2014/main" id="{441C3DD2-33BF-99C5-7DCC-6E3FAD4B142C}"/>
                </a:ext>
              </a:extLst>
            </p:cNvPr>
            <p:cNvSpPr/>
            <p:nvPr/>
          </p:nvSpPr>
          <p:spPr>
            <a:xfrm>
              <a:off x="4868448" y="1305082"/>
              <a:ext cx="821039" cy="17801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30" dirty="0">
                  <a:solidFill>
                    <a:srgbClr val="FFFEFD"/>
                  </a:solidFill>
                  <a:effectLst/>
                  <a:latin typeface="Calibri" panose="020F0502020204030204" pitchFamily="34" charset="0"/>
                  <a:ea typeface="Calibri" panose="020F0502020204030204" pitchFamily="34" charset="0"/>
                </a:rPr>
                <a:t>competence</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52" name="Shape 2309">
              <a:extLst>
                <a:ext uri="{FF2B5EF4-FFF2-40B4-BE49-F238E27FC236}">
                  <a16:creationId xmlns:a16="http://schemas.microsoft.com/office/drawing/2014/main" id="{62042D0F-AB1B-3D3F-F9BB-799152F9E02F}"/>
                </a:ext>
              </a:extLst>
            </p:cNvPr>
            <p:cNvSpPr/>
            <p:nvPr/>
          </p:nvSpPr>
          <p:spPr>
            <a:xfrm>
              <a:off x="758988" y="865507"/>
              <a:ext cx="0" cy="1036930"/>
            </a:xfrm>
            <a:custGeom>
              <a:avLst/>
              <a:gdLst/>
              <a:ahLst/>
              <a:cxnLst/>
              <a:rect l="0" t="0" r="0" b="0"/>
              <a:pathLst>
                <a:path h="1036930">
                  <a:moveTo>
                    <a:pt x="0" y="0"/>
                  </a:moveTo>
                  <a:lnTo>
                    <a:pt x="0" y="1036930"/>
                  </a:lnTo>
                </a:path>
              </a:pathLst>
            </a:custGeom>
            <a:ln w="12700" cap="rnd">
              <a:custDash>
                <a:ds d="1" sp="296900"/>
              </a:custDash>
              <a:round/>
            </a:ln>
          </p:spPr>
          <p:style>
            <a:lnRef idx="1">
              <a:srgbClr val="29708F"/>
            </a:lnRef>
            <a:fillRef idx="0">
              <a:srgbClr val="000000">
                <a:alpha val="0"/>
              </a:srgbClr>
            </a:fillRef>
            <a:effectRef idx="0">
              <a:scrgbClr r="0" g="0" b="0"/>
            </a:effectRef>
            <a:fontRef idx="none"/>
          </p:style>
          <p:txBody>
            <a:bodyPr/>
            <a:lstStyle/>
            <a:p>
              <a:endParaRPr lang="en-US"/>
            </a:p>
          </p:txBody>
        </p:sp>
        <p:sp>
          <p:nvSpPr>
            <p:cNvPr id="53" name="Shape 2310">
              <a:extLst>
                <a:ext uri="{FF2B5EF4-FFF2-40B4-BE49-F238E27FC236}">
                  <a16:creationId xmlns:a16="http://schemas.microsoft.com/office/drawing/2014/main" id="{37A079F4-29BB-4E66-1477-97D126DBE48F}"/>
                </a:ext>
              </a:extLst>
            </p:cNvPr>
            <p:cNvSpPr/>
            <p:nvPr/>
          </p:nvSpPr>
          <p:spPr>
            <a:xfrm>
              <a:off x="758988" y="827780"/>
              <a:ext cx="0" cy="0"/>
            </a:xfrm>
            <a:custGeom>
              <a:avLst/>
              <a:gdLst/>
              <a:ahLst/>
              <a:cxnLst/>
              <a:rect l="0" t="0" r="0" b="0"/>
              <a:pathLst>
                <a:path>
                  <a:moveTo>
                    <a:pt x="0" y="0"/>
                  </a:moveTo>
                  <a:lnTo>
                    <a:pt x="0" y="0"/>
                  </a:lnTo>
                </a:path>
              </a:pathLst>
            </a:custGeom>
            <a:ln w="12700" cap="rnd">
              <a:round/>
            </a:ln>
          </p:spPr>
          <p:style>
            <a:lnRef idx="1">
              <a:srgbClr val="29708F"/>
            </a:lnRef>
            <a:fillRef idx="0">
              <a:srgbClr val="000000">
                <a:alpha val="0"/>
              </a:srgbClr>
            </a:fillRef>
            <a:effectRef idx="0">
              <a:scrgbClr r="0" g="0" b="0"/>
            </a:effectRef>
            <a:fontRef idx="none"/>
          </p:style>
          <p:txBody>
            <a:bodyPr/>
            <a:lstStyle/>
            <a:p>
              <a:endParaRPr lang="en-US"/>
            </a:p>
          </p:txBody>
        </p:sp>
        <p:sp>
          <p:nvSpPr>
            <p:cNvPr id="54" name="Shape 2311">
              <a:extLst>
                <a:ext uri="{FF2B5EF4-FFF2-40B4-BE49-F238E27FC236}">
                  <a16:creationId xmlns:a16="http://schemas.microsoft.com/office/drawing/2014/main" id="{15C8B574-C8E3-8B1F-0C34-8B9F02CF5872}"/>
                </a:ext>
              </a:extLst>
            </p:cNvPr>
            <p:cNvSpPr/>
            <p:nvPr/>
          </p:nvSpPr>
          <p:spPr>
            <a:xfrm>
              <a:off x="758988" y="1921301"/>
              <a:ext cx="0" cy="0"/>
            </a:xfrm>
            <a:custGeom>
              <a:avLst/>
              <a:gdLst/>
              <a:ahLst/>
              <a:cxnLst/>
              <a:rect l="0" t="0" r="0" b="0"/>
              <a:pathLst>
                <a:path>
                  <a:moveTo>
                    <a:pt x="0" y="0"/>
                  </a:moveTo>
                  <a:lnTo>
                    <a:pt x="0" y="0"/>
                  </a:lnTo>
                </a:path>
              </a:pathLst>
            </a:custGeom>
            <a:ln w="12700" cap="rnd">
              <a:round/>
            </a:ln>
          </p:spPr>
          <p:style>
            <a:lnRef idx="1">
              <a:srgbClr val="29708F"/>
            </a:lnRef>
            <a:fillRef idx="0">
              <a:srgbClr val="000000">
                <a:alpha val="0"/>
              </a:srgbClr>
            </a:fillRef>
            <a:effectRef idx="0">
              <a:scrgbClr r="0" g="0" b="0"/>
            </a:effectRef>
            <a:fontRef idx="none"/>
          </p:style>
          <p:txBody>
            <a:bodyPr/>
            <a:lstStyle/>
            <a:p>
              <a:endParaRPr lang="en-US"/>
            </a:p>
          </p:txBody>
        </p:sp>
        <p:sp>
          <p:nvSpPr>
            <p:cNvPr id="55" name="Shape 2312">
              <a:extLst>
                <a:ext uri="{FF2B5EF4-FFF2-40B4-BE49-F238E27FC236}">
                  <a16:creationId xmlns:a16="http://schemas.microsoft.com/office/drawing/2014/main" id="{409C9D8F-1099-4726-8E3C-91980C3ED76C}"/>
                </a:ext>
              </a:extLst>
            </p:cNvPr>
            <p:cNvSpPr/>
            <p:nvPr/>
          </p:nvSpPr>
          <p:spPr>
            <a:xfrm>
              <a:off x="1552813" y="865507"/>
              <a:ext cx="0" cy="1036930"/>
            </a:xfrm>
            <a:custGeom>
              <a:avLst/>
              <a:gdLst/>
              <a:ahLst/>
              <a:cxnLst/>
              <a:rect l="0" t="0" r="0" b="0"/>
              <a:pathLst>
                <a:path h="1036930">
                  <a:moveTo>
                    <a:pt x="0" y="0"/>
                  </a:moveTo>
                  <a:lnTo>
                    <a:pt x="0" y="1036930"/>
                  </a:lnTo>
                </a:path>
              </a:pathLst>
            </a:custGeom>
            <a:ln w="12700" cap="rnd">
              <a:custDash>
                <a:ds d="1" sp="296900"/>
              </a:custDash>
              <a:round/>
            </a:ln>
          </p:spPr>
          <p:style>
            <a:lnRef idx="1">
              <a:srgbClr val="29708F"/>
            </a:lnRef>
            <a:fillRef idx="0">
              <a:srgbClr val="000000">
                <a:alpha val="0"/>
              </a:srgbClr>
            </a:fillRef>
            <a:effectRef idx="0">
              <a:scrgbClr r="0" g="0" b="0"/>
            </a:effectRef>
            <a:fontRef idx="none"/>
          </p:style>
          <p:txBody>
            <a:bodyPr/>
            <a:lstStyle/>
            <a:p>
              <a:endParaRPr lang="en-US"/>
            </a:p>
          </p:txBody>
        </p:sp>
        <p:sp>
          <p:nvSpPr>
            <p:cNvPr id="56" name="Shape 2313">
              <a:extLst>
                <a:ext uri="{FF2B5EF4-FFF2-40B4-BE49-F238E27FC236}">
                  <a16:creationId xmlns:a16="http://schemas.microsoft.com/office/drawing/2014/main" id="{6E826F04-812E-59E0-3CE8-F53D35349680}"/>
                </a:ext>
              </a:extLst>
            </p:cNvPr>
            <p:cNvSpPr/>
            <p:nvPr/>
          </p:nvSpPr>
          <p:spPr>
            <a:xfrm>
              <a:off x="1552813" y="827780"/>
              <a:ext cx="0" cy="0"/>
            </a:xfrm>
            <a:custGeom>
              <a:avLst/>
              <a:gdLst/>
              <a:ahLst/>
              <a:cxnLst/>
              <a:rect l="0" t="0" r="0" b="0"/>
              <a:pathLst>
                <a:path>
                  <a:moveTo>
                    <a:pt x="0" y="0"/>
                  </a:moveTo>
                  <a:lnTo>
                    <a:pt x="0" y="0"/>
                  </a:lnTo>
                </a:path>
              </a:pathLst>
            </a:custGeom>
            <a:ln w="12700" cap="rnd">
              <a:round/>
            </a:ln>
          </p:spPr>
          <p:style>
            <a:lnRef idx="1">
              <a:srgbClr val="29708F"/>
            </a:lnRef>
            <a:fillRef idx="0">
              <a:srgbClr val="000000">
                <a:alpha val="0"/>
              </a:srgbClr>
            </a:fillRef>
            <a:effectRef idx="0">
              <a:scrgbClr r="0" g="0" b="0"/>
            </a:effectRef>
            <a:fontRef idx="none"/>
          </p:style>
          <p:txBody>
            <a:bodyPr/>
            <a:lstStyle/>
            <a:p>
              <a:endParaRPr lang="en-US"/>
            </a:p>
          </p:txBody>
        </p:sp>
        <p:sp>
          <p:nvSpPr>
            <p:cNvPr id="57" name="Shape 2314">
              <a:extLst>
                <a:ext uri="{FF2B5EF4-FFF2-40B4-BE49-F238E27FC236}">
                  <a16:creationId xmlns:a16="http://schemas.microsoft.com/office/drawing/2014/main" id="{4AB4E87E-264F-E258-EF12-165C5D2B5DBC}"/>
                </a:ext>
              </a:extLst>
            </p:cNvPr>
            <p:cNvSpPr/>
            <p:nvPr/>
          </p:nvSpPr>
          <p:spPr>
            <a:xfrm>
              <a:off x="1552813" y="1921301"/>
              <a:ext cx="0" cy="0"/>
            </a:xfrm>
            <a:custGeom>
              <a:avLst/>
              <a:gdLst/>
              <a:ahLst/>
              <a:cxnLst/>
              <a:rect l="0" t="0" r="0" b="0"/>
              <a:pathLst>
                <a:path>
                  <a:moveTo>
                    <a:pt x="0" y="0"/>
                  </a:moveTo>
                  <a:lnTo>
                    <a:pt x="0" y="0"/>
                  </a:lnTo>
                </a:path>
              </a:pathLst>
            </a:custGeom>
            <a:ln w="12700" cap="rnd">
              <a:round/>
            </a:ln>
          </p:spPr>
          <p:style>
            <a:lnRef idx="1">
              <a:srgbClr val="29708F"/>
            </a:lnRef>
            <a:fillRef idx="0">
              <a:srgbClr val="000000">
                <a:alpha val="0"/>
              </a:srgbClr>
            </a:fillRef>
            <a:effectRef idx="0">
              <a:scrgbClr r="0" g="0" b="0"/>
            </a:effectRef>
            <a:fontRef idx="none"/>
          </p:style>
          <p:txBody>
            <a:bodyPr/>
            <a:lstStyle/>
            <a:p>
              <a:endParaRPr lang="en-US"/>
            </a:p>
          </p:txBody>
        </p:sp>
        <p:sp>
          <p:nvSpPr>
            <p:cNvPr id="58" name="Shape 2315">
              <a:extLst>
                <a:ext uri="{FF2B5EF4-FFF2-40B4-BE49-F238E27FC236}">
                  <a16:creationId xmlns:a16="http://schemas.microsoft.com/office/drawing/2014/main" id="{EEED9ABC-2A7B-75FE-5429-65F22957C3ED}"/>
                </a:ext>
              </a:extLst>
            </p:cNvPr>
            <p:cNvSpPr/>
            <p:nvPr/>
          </p:nvSpPr>
          <p:spPr>
            <a:xfrm>
              <a:off x="2346638" y="865507"/>
              <a:ext cx="0" cy="1036930"/>
            </a:xfrm>
            <a:custGeom>
              <a:avLst/>
              <a:gdLst/>
              <a:ahLst/>
              <a:cxnLst/>
              <a:rect l="0" t="0" r="0" b="0"/>
              <a:pathLst>
                <a:path h="1036930">
                  <a:moveTo>
                    <a:pt x="0" y="0"/>
                  </a:moveTo>
                  <a:lnTo>
                    <a:pt x="0" y="1036930"/>
                  </a:lnTo>
                </a:path>
              </a:pathLst>
            </a:custGeom>
            <a:ln w="12700" cap="rnd">
              <a:custDash>
                <a:ds d="1" sp="296900"/>
              </a:custDash>
              <a:round/>
            </a:ln>
          </p:spPr>
          <p:style>
            <a:lnRef idx="1">
              <a:srgbClr val="29708F"/>
            </a:lnRef>
            <a:fillRef idx="0">
              <a:srgbClr val="000000">
                <a:alpha val="0"/>
              </a:srgbClr>
            </a:fillRef>
            <a:effectRef idx="0">
              <a:scrgbClr r="0" g="0" b="0"/>
            </a:effectRef>
            <a:fontRef idx="none"/>
          </p:style>
          <p:txBody>
            <a:bodyPr/>
            <a:lstStyle/>
            <a:p>
              <a:endParaRPr lang="en-US"/>
            </a:p>
          </p:txBody>
        </p:sp>
        <p:sp>
          <p:nvSpPr>
            <p:cNvPr id="59" name="Shape 2316">
              <a:extLst>
                <a:ext uri="{FF2B5EF4-FFF2-40B4-BE49-F238E27FC236}">
                  <a16:creationId xmlns:a16="http://schemas.microsoft.com/office/drawing/2014/main" id="{972CB9D3-47F4-26E0-C7E6-A74B1DEA6D6D}"/>
                </a:ext>
              </a:extLst>
            </p:cNvPr>
            <p:cNvSpPr/>
            <p:nvPr/>
          </p:nvSpPr>
          <p:spPr>
            <a:xfrm>
              <a:off x="2346638" y="827780"/>
              <a:ext cx="0" cy="0"/>
            </a:xfrm>
            <a:custGeom>
              <a:avLst/>
              <a:gdLst/>
              <a:ahLst/>
              <a:cxnLst/>
              <a:rect l="0" t="0" r="0" b="0"/>
              <a:pathLst>
                <a:path>
                  <a:moveTo>
                    <a:pt x="0" y="0"/>
                  </a:moveTo>
                  <a:lnTo>
                    <a:pt x="0" y="0"/>
                  </a:lnTo>
                </a:path>
              </a:pathLst>
            </a:custGeom>
            <a:ln w="12700" cap="rnd">
              <a:round/>
            </a:ln>
          </p:spPr>
          <p:style>
            <a:lnRef idx="1">
              <a:srgbClr val="29708F"/>
            </a:lnRef>
            <a:fillRef idx="0">
              <a:srgbClr val="000000">
                <a:alpha val="0"/>
              </a:srgbClr>
            </a:fillRef>
            <a:effectRef idx="0">
              <a:scrgbClr r="0" g="0" b="0"/>
            </a:effectRef>
            <a:fontRef idx="none"/>
          </p:style>
          <p:txBody>
            <a:bodyPr/>
            <a:lstStyle/>
            <a:p>
              <a:endParaRPr lang="en-US"/>
            </a:p>
          </p:txBody>
        </p:sp>
        <p:sp>
          <p:nvSpPr>
            <p:cNvPr id="60" name="Shape 2317">
              <a:extLst>
                <a:ext uri="{FF2B5EF4-FFF2-40B4-BE49-F238E27FC236}">
                  <a16:creationId xmlns:a16="http://schemas.microsoft.com/office/drawing/2014/main" id="{BFE9410B-9909-D2E2-7645-44B7A897A1E8}"/>
                </a:ext>
              </a:extLst>
            </p:cNvPr>
            <p:cNvSpPr/>
            <p:nvPr/>
          </p:nvSpPr>
          <p:spPr>
            <a:xfrm>
              <a:off x="2346638" y="1921301"/>
              <a:ext cx="0" cy="0"/>
            </a:xfrm>
            <a:custGeom>
              <a:avLst/>
              <a:gdLst/>
              <a:ahLst/>
              <a:cxnLst/>
              <a:rect l="0" t="0" r="0" b="0"/>
              <a:pathLst>
                <a:path>
                  <a:moveTo>
                    <a:pt x="0" y="0"/>
                  </a:moveTo>
                  <a:lnTo>
                    <a:pt x="0" y="0"/>
                  </a:lnTo>
                </a:path>
              </a:pathLst>
            </a:custGeom>
            <a:ln w="12700" cap="rnd">
              <a:round/>
            </a:ln>
          </p:spPr>
          <p:style>
            <a:lnRef idx="1">
              <a:srgbClr val="29708F"/>
            </a:lnRef>
            <a:fillRef idx="0">
              <a:srgbClr val="000000">
                <a:alpha val="0"/>
              </a:srgbClr>
            </a:fillRef>
            <a:effectRef idx="0">
              <a:scrgbClr r="0" g="0" b="0"/>
            </a:effectRef>
            <a:fontRef idx="none"/>
          </p:style>
          <p:txBody>
            <a:bodyPr/>
            <a:lstStyle/>
            <a:p>
              <a:endParaRPr lang="en-US"/>
            </a:p>
          </p:txBody>
        </p:sp>
      </p:grpSp>
      <p:sp>
        <p:nvSpPr>
          <p:cNvPr id="61" name="Title 3">
            <a:extLst>
              <a:ext uri="{FF2B5EF4-FFF2-40B4-BE49-F238E27FC236}">
                <a16:creationId xmlns:a16="http://schemas.microsoft.com/office/drawing/2014/main" id="{AFDEEB47-466F-6634-C096-85FDE2ECB18B}"/>
              </a:ext>
            </a:extLst>
          </p:cNvPr>
          <p:cNvSpPr txBox="1">
            <a:spLocks/>
          </p:cNvSpPr>
          <p:nvPr/>
        </p:nvSpPr>
        <p:spPr>
          <a:xfrm>
            <a:off x="3253347" y="183576"/>
            <a:ext cx="5043578" cy="490904"/>
          </a:xfrm>
          <a:prstGeom prst="rect">
            <a:avLst/>
          </a:prstGeom>
          <a:solidFill>
            <a:schemeClr val="accent2">
              <a:lumMod val="20000"/>
              <a:lumOff val="80000"/>
            </a:schemeClr>
          </a:solidFill>
          <a:ln>
            <a:noFill/>
          </a:ln>
          <a:effectLst>
            <a:glow rad="139700">
              <a:schemeClr val="accent2">
                <a:satMod val="175000"/>
                <a:alpha val="40000"/>
              </a:schemeClr>
            </a:glow>
          </a:effectLst>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Phetsarath OT" panose="02000500000000020004" pitchFamily="2" charset="0"/>
                <a:cs typeface="Phetsarath OT" panose="02000500000000020004" pitchFamily="2" charset="0"/>
              </a:rPr>
              <a:t>ມາດ​ຕະ​ຖານ​ຄູ​ອາ​ຊີ​ວະ​ສຶກ​ສາ ອາ​ຊ່ຽນ</a:t>
            </a:r>
            <a:endParaRPr lang="en-US" sz="2800" dirty="0">
              <a:latin typeface="Phetsarath OT" panose="02000500000000020004" pitchFamily="2" charset="0"/>
              <a:cs typeface="Phetsarath OT" panose="02000500000000020004" pitchFamily="2" charset="0"/>
            </a:endParaRPr>
          </a:p>
        </p:txBody>
      </p:sp>
      <p:sp>
        <p:nvSpPr>
          <p:cNvPr id="63" name="TextBox 62">
            <a:extLst>
              <a:ext uri="{FF2B5EF4-FFF2-40B4-BE49-F238E27FC236}">
                <a16:creationId xmlns:a16="http://schemas.microsoft.com/office/drawing/2014/main" id="{370779AC-EEB4-D35B-4CDF-553D53DF7C37}"/>
              </a:ext>
            </a:extLst>
          </p:cNvPr>
          <p:cNvSpPr txBox="1"/>
          <p:nvPr/>
        </p:nvSpPr>
        <p:spPr>
          <a:xfrm>
            <a:off x="405443" y="807197"/>
            <a:ext cx="11025414" cy="481094"/>
          </a:xfrm>
          <a:prstGeom prst="rect">
            <a:avLst/>
          </a:prstGeom>
          <a:solidFill>
            <a:schemeClr val="accent6">
              <a:lumMod val="60000"/>
              <a:lumOff val="40000"/>
            </a:schemeClr>
          </a:solidFill>
        </p:spPr>
        <p:txBody>
          <a:bodyPr wrap="square">
            <a:spAutoFit/>
          </a:bodyPr>
          <a:lstStyle/>
          <a:p>
            <a:pPr marL="636905" marR="0" indent="-6350" algn="ctr">
              <a:lnSpc>
                <a:spcPct val="111000"/>
              </a:lnSpc>
              <a:spcBef>
                <a:spcPts val="0"/>
              </a:spcBef>
              <a:spcAft>
                <a:spcPts val="2100"/>
              </a:spcAft>
            </a:pPr>
            <a:r>
              <a:rPr lang="en-US" sz="2400" dirty="0">
                <a:solidFill>
                  <a:srgbClr val="42677D"/>
                </a:solidFill>
                <a:effectLst/>
                <a:latin typeface="Calibri" panose="020F0502020204030204" pitchFamily="34" charset="0"/>
                <a:ea typeface="Calibri" panose="020F0502020204030204" pitchFamily="34" charset="0"/>
              </a:rPr>
              <a:t>Input, Process, Output and Outcome for a Fully Qualified TVET Teacher</a:t>
            </a:r>
            <a:endParaRPr lang="en-US" sz="2400" dirty="0">
              <a:solidFill>
                <a:srgbClr val="181717"/>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93782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4DAE23-877E-0DBF-EEAF-364590791FDB}"/>
              </a:ext>
            </a:extLst>
          </p:cNvPr>
          <p:cNvGrpSpPr/>
          <p:nvPr/>
        </p:nvGrpSpPr>
        <p:grpSpPr>
          <a:xfrm>
            <a:off x="983410" y="1947456"/>
            <a:ext cx="9811421" cy="4727275"/>
            <a:chOff x="0" y="0"/>
            <a:chExt cx="3299779" cy="2367306"/>
          </a:xfrm>
        </p:grpSpPr>
        <p:sp>
          <p:nvSpPr>
            <p:cNvPr id="4" name="Shape 87788">
              <a:extLst>
                <a:ext uri="{FF2B5EF4-FFF2-40B4-BE49-F238E27FC236}">
                  <a16:creationId xmlns:a16="http://schemas.microsoft.com/office/drawing/2014/main" id="{D169BD27-4FBC-24BC-EA86-24091B86D715}"/>
                </a:ext>
              </a:extLst>
            </p:cNvPr>
            <p:cNvSpPr/>
            <p:nvPr/>
          </p:nvSpPr>
          <p:spPr>
            <a:xfrm>
              <a:off x="748906" y="480314"/>
              <a:ext cx="2051444" cy="252705"/>
            </a:xfrm>
            <a:custGeom>
              <a:avLst/>
              <a:gdLst/>
              <a:ahLst/>
              <a:cxnLst/>
              <a:rect l="0" t="0" r="0" b="0"/>
              <a:pathLst>
                <a:path w="2051444" h="252705">
                  <a:moveTo>
                    <a:pt x="0" y="0"/>
                  </a:moveTo>
                  <a:lnTo>
                    <a:pt x="2051444" y="0"/>
                  </a:lnTo>
                  <a:lnTo>
                    <a:pt x="2051444" y="252705"/>
                  </a:lnTo>
                  <a:lnTo>
                    <a:pt x="0" y="252705"/>
                  </a:lnTo>
                  <a:lnTo>
                    <a:pt x="0" y="0"/>
                  </a:lnTo>
                </a:path>
              </a:pathLst>
            </a:custGeom>
            <a:ln w="0" cap="flat">
              <a:miter lim="100000"/>
            </a:ln>
          </p:spPr>
          <p:style>
            <a:lnRef idx="0">
              <a:srgbClr val="000000">
                <a:alpha val="0"/>
              </a:srgbClr>
            </a:lnRef>
            <a:fillRef idx="1">
              <a:srgbClr val="D9E5F5"/>
            </a:fillRef>
            <a:effectRef idx="0">
              <a:scrgbClr r="0" g="0" b="0"/>
            </a:effectRef>
            <a:fontRef idx="none"/>
          </p:style>
          <p:txBody>
            <a:bodyPr/>
            <a:lstStyle/>
            <a:p>
              <a:endParaRPr lang="en-US" sz="2400"/>
            </a:p>
          </p:txBody>
        </p:sp>
        <p:sp>
          <p:nvSpPr>
            <p:cNvPr id="5" name="Shape 87789">
              <a:extLst>
                <a:ext uri="{FF2B5EF4-FFF2-40B4-BE49-F238E27FC236}">
                  <a16:creationId xmlns:a16="http://schemas.microsoft.com/office/drawing/2014/main" id="{B1FA3C26-3DB9-91AA-016B-C99AE2B95758}"/>
                </a:ext>
              </a:extLst>
            </p:cNvPr>
            <p:cNvSpPr/>
            <p:nvPr/>
          </p:nvSpPr>
          <p:spPr>
            <a:xfrm>
              <a:off x="662445" y="480314"/>
              <a:ext cx="86462" cy="252705"/>
            </a:xfrm>
            <a:custGeom>
              <a:avLst/>
              <a:gdLst/>
              <a:ahLst/>
              <a:cxnLst/>
              <a:rect l="0" t="0" r="0" b="0"/>
              <a:pathLst>
                <a:path w="86462" h="252705">
                  <a:moveTo>
                    <a:pt x="0" y="0"/>
                  </a:moveTo>
                  <a:lnTo>
                    <a:pt x="86462" y="0"/>
                  </a:lnTo>
                  <a:lnTo>
                    <a:pt x="86462" y="252705"/>
                  </a:lnTo>
                  <a:lnTo>
                    <a:pt x="0" y="252705"/>
                  </a:lnTo>
                  <a:lnTo>
                    <a:pt x="0" y="0"/>
                  </a:lnTo>
                </a:path>
              </a:pathLst>
            </a:custGeom>
            <a:ln w="0" cap="flat">
              <a:miter lim="100000"/>
            </a:ln>
          </p:spPr>
          <p:style>
            <a:lnRef idx="0">
              <a:srgbClr val="000000">
                <a:alpha val="0"/>
              </a:srgbClr>
            </a:lnRef>
            <a:fillRef idx="1">
              <a:srgbClr val="ABC2DB"/>
            </a:fillRef>
            <a:effectRef idx="0">
              <a:scrgbClr r="0" g="0" b="0"/>
            </a:effectRef>
            <a:fontRef idx="none"/>
          </p:style>
          <p:txBody>
            <a:bodyPr/>
            <a:lstStyle/>
            <a:p>
              <a:endParaRPr lang="en-US" sz="2400"/>
            </a:p>
          </p:txBody>
        </p:sp>
        <p:sp>
          <p:nvSpPr>
            <p:cNvPr id="6" name="Shape 87790">
              <a:extLst>
                <a:ext uri="{FF2B5EF4-FFF2-40B4-BE49-F238E27FC236}">
                  <a16:creationId xmlns:a16="http://schemas.microsoft.com/office/drawing/2014/main" id="{9BFEA1CB-C681-0569-AE91-203E12133C09}"/>
                </a:ext>
              </a:extLst>
            </p:cNvPr>
            <p:cNvSpPr/>
            <p:nvPr/>
          </p:nvSpPr>
          <p:spPr>
            <a:xfrm>
              <a:off x="662445" y="806983"/>
              <a:ext cx="86462" cy="252705"/>
            </a:xfrm>
            <a:custGeom>
              <a:avLst/>
              <a:gdLst/>
              <a:ahLst/>
              <a:cxnLst/>
              <a:rect l="0" t="0" r="0" b="0"/>
              <a:pathLst>
                <a:path w="86462" h="252705">
                  <a:moveTo>
                    <a:pt x="0" y="0"/>
                  </a:moveTo>
                  <a:lnTo>
                    <a:pt x="86462" y="0"/>
                  </a:lnTo>
                  <a:lnTo>
                    <a:pt x="86462" y="252705"/>
                  </a:lnTo>
                  <a:lnTo>
                    <a:pt x="0" y="252705"/>
                  </a:lnTo>
                  <a:lnTo>
                    <a:pt x="0" y="0"/>
                  </a:lnTo>
                </a:path>
              </a:pathLst>
            </a:custGeom>
            <a:ln w="0" cap="flat">
              <a:miter lim="100000"/>
            </a:ln>
          </p:spPr>
          <p:style>
            <a:lnRef idx="0">
              <a:srgbClr val="000000">
                <a:alpha val="0"/>
              </a:srgbClr>
            </a:lnRef>
            <a:fillRef idx="1">
              <a:srgbClr val="ABC2DB"/>
            </a:fillRef>
            <a:effectRef idx="0">
              <a:scrgbClr r="0" g="0" b="0"/>
            </a:effectRef>
            <a:fontRef idx="none"/>
          </p:style>
          <p:txBody>
            <a:bodyPr/>
            <a:lstStyle/>
            <a:p>
              <a:endParaRPr lang="en-US" sz="2400"/>
            </a:p>
          </p:txBody>
        </p:sp>
        <p:sp>
          <p:nvSpPr>
            <p:cNvPr id="7" name="Shape 87791">
              <a:extLst>
                <a:ext uri="{FF2B5EF4-FFF2-40B4-BE49-F238E27FC236}">
                  <a16:creationId xmlns:a16="http://schemas.microsoft.com/office/drawing/2014/main" id="{399D8A1D-7807-F048-D023-0F767683317A}"/>
                </a:ext>
              </a:extLst>
            </p:cNvPr>
            <p:cNvSpPr/>
            <p:nvPr/>
          </p:nvSpPr>
          <p:spPr>
            <a:xfrm>
              <a:off x="662445" y="1133627"/>
              <a:ext cx="86462" cy="252705"/>
            </a:xfrm>
            <a:custGeom>
              <a:avLst/>
              <a:gdLst/>
              <a:ahLst/>
              <a:cxnLst/>
              <a:rect l="0" t="0" r="0" b="0"/>
              <a:pathLst>
                <a:path w="86462" h="252705">
                  <a:moveTo>
                    <a:pt x="0" y="0"/>
                  </a:moveTo>
                  <a:lnTo>
                    <a:pt x="86462" y="0"/>
                  </a:lnTo>
                  <a:lnTo>
                    <a:pt x="86462" y="252705"/>
                  </a:lnTo>
                  <a:lnTo>
                    <a:pt x="0" y="252705"/>
                  </a:lnTo>
                  <a:lnTo>
                    <a:pt x="0" y="0"/>
                  </a:lnTo>
                </a:path>
              </a:pathLst>
            </a:custGeom>
            <a:ln w="0" cap="flat">
              <a:miter lim="100000"/>
            </a:ln>
          </p:spPr>
          <p:style>
            <a:lnRef idx="0">
              <a:srgbClr val="000000">
                <a:alpha val="0"/>
              </a:srgbClr>
            </a:lnRef>
            <a:fillRef idx="1">
              <a:srgbClr val="ABC2DB"/>
            </a:fillRef>
            <a:effectRef idx="0">
              <a:scrgbClr r="0" g="0" b="0"/>
            </a:effectRef>
            <a:fontRef idx="none"/>
          </p:style>
          <p:txBody>
            <a:bodyPr/>
            <a:lstStyle/>
            <a:p>
              <a:endParaRPr lang="en-US" sz="2400"/>
            </a:p>
          </p:txBody>
        </p:sp>
        <p:sp>
          <p:nvSpPr>
            <p:cNvPr id="8" name="Shape 87792">
              <a:extLst>
                <a:ext uri="{FF2B5EF4-FFF2-40B4-BE49-F238E27FC236}">
                  <a16:creationId xmlns:a16="http://schemas.microsoft.com/office/drawing/2014/main" id="{1744F2C5-03D3-EE5F-90C9-3F6CF461E48C}"/>
                </a:ext>
              </a:extLst>
            </p:cNvPr>
            <p:cNvSpPr/>
            <p:nvPr/>
          </p:nvSpPr>
          <p:spPr>
            <a:xfrm>
              <a:off x="662445" y="1460284"/>
              <a:ext cx="86462" cy="252705"/>
            </a:xfrm>
            <a:custGeom>
              <a:avLst/>
              <a:gdLst/>
              <a:ahLst/>
              <a:cxnLst/>
              <a:rect l="0" t="0" r="0" b="0"/>
              <a:pathLst>
                <a:path w="86462" h="252705">
                  <a:moveTo>
                    <a:pt x="0" y="0"/>
                  </a:moveTo>
                  <a:lnTo>
                    <a:pt x="86462" y="0"/>
                  </a:lnTo>
                  <a:lnTo>
                    <a:pt x="86462" y="252705"/>
                  </a:lnTo>
                  <a:lnTo>
                    <a:pt x="0" y="252705"/>
                  </a:lnTo>
                  <a:lnTo>
                    <a:pt x="0" y="0"/>
                  </a:lnTo>
                </a:path>
              </a:pathLst>
            </a:custGeom>
            <a:ln w="0" cap="flat">
              <a:miter lim="100000"/>
            </a:ln>
          </p:spPr>
          <p:style>
            <a:lnRef idx="0">
              <a:srgbClr val="000000">
                <a:alpha val="0"/>
              </a:srgbClr>
            </a:lnRef>
            <a:fillRef idx="1">
              <a:srgbClr val="ABC2DB"/>
            </a:fillRef>
            <a:effectRef idx="0">
              <a:scrgbClr r="0" g="0" b="0"/>
            </a:effectRef>
            <a:fontRef idx="none"/>
          </p:style>
          <p:txBody>
            <a:bodyPr/>
            <a:lstStyle/>
            <a:p>
              <a:endParaRPr lang="en-US" sz="2400"/>
            </a:p>
          </p:txBody>
        </p:sp>
        <p:sp>
          <p:nvSpPr>
            <p:cNvPr id="9" name="Shape 87793">
              <a:extLst>
                <a:ext uri="{FF2B5EF4-FFF2-40B4-BE49-F238E27FC236}">
                  <a16:creationId xmlns:a16="http://schemas.microsoft.com/office/drawing/2014/main" id="{967014B9-5D45-3334-4260-88106AD294CA}"/>
                </a:ext>
              </a:extLst>
            </p:cNvPr>
            <p:cNvSpPr/>
            <p:nvPr/>
          </p:nvSpPr>
          <p:spPr>
            <a:xfrm>
              <a:off x="662445" y="1786953"/>
              <a:ext cx="86462" cy="252705"/>
            </a:xfrm>
            <a:custGeom>
              <a:avLst/>
              <a:gdLst/>
              <a:ahLst/>
              <a:cxnLst/>
              <a:rect l="0" t="0" r="0" b="0"/>
              <a:pathLst>
                <a:path w="86462" h="252705">
                  <a:moveTo>
                    <a:pt x="0" y="0"/>
                  </a:moveTo>
                  <a:lnTo>
                    <a:pt x="86462" y="0"/>
                  </a:lnTo>
                  <a:lnTo>
                    <a:pt x="86462" y="252705"/>
                  </a:lnTo>
                  <a:lnTo>
                    <a:pt x="0" y="252705"/>
                  </a:lnTo>
                  <a:lnTo>
                    <a:pt x="0" y="0"/>
                  </a:lnTo>
                </a:path>
              </a:pathLst>
            </a:custGeom>
            <a:ln w="0" cap="flat">
              <a:miter lim="100000"/>
            </a:ln>
          </p:spPr>
          <p:style>
            <a:lnRef idx="0">
              <a:srgbClr val="000000">
                <a:alpha val="0"/>
              </a:srgbClr>
            </a:lnRef>
            <a:fillRef idx="1">
              <a:srgbClr val="ABC2DB"/>
            </a:fillRef>
            <a:effectRef idx="0">
              <a:scrgbClr r="0" g="0" b="0"/>
            </a:effectRef>
            <a:fontRef idx="none"/>
          </p:style>
          <p:txBody>
            <a:bodyPr/>
            <a:lstStyle/>
            <a:p>
              <a:endParaRPr lang="en-US" sz="2400"/>
            </a:p>
          </p:txBody>
        </p:sp>
        <p:sp>
          <p:nvSpPr>
            <p:cNvPr id="10" name="Shape 87794">
              <a:extLst>
                <a:ext uri="{FF2B5EF4-FFF2-40B4-BE49-F238E27FC236}">
                  <a16:creationId xmlns:a16="http://schemas.microsoft.com/office/drawing/2014/main" id="{329E46C7-E934-757B-51FC-7A212EA30EEC}"/>
                </a:ext>
              </a:extLst>
            </p:cNvPr>
            <p:cNvSpPr/>
            <p:nvPr/>
          </p:nvSpPr>
          <p:spPr>
            <a:xfrm>
              <a:off x="662445" y="2113610"/>
              <a:ext cx="86462" cy="252705"/>
            </a:xfrm>
            <a:custGeom>
              <a:avLst/>
              <a:gdLst/>
              <a:ahLst/>
              <a:cxnLst/>
              <a:rect l="0" t="0" r="0" b="0"/>
              <a:pathLst>
                <a:path w="86462" h="252705">
                  <a:moveTo>
                    <a:pt x="0" y="0"/>
                  </a:moveTo>
                  <a:lnTo>
                    <a:pt x="86462" y="0"/>
                  </a:lnTo>
                  <a:lnTo>
                    <a:pt x="86462" y="252705"/>
                  </a:lnTo>
                  <a:lnTo>
                    <a:pt x="0" y="252705"/>
                  </a:lnTo>
                  <a:lnTo>
                    <a:pt x="0" y="0"/>
                  </a:lnTo>
                </a:path>
              </a:pathLst>
            </a:custGeom>
            <a:ln w="0" cap="flat">
              <a:miter lim="100000"/>
            </a:ln>
          </p:spPr>
          <p:style>
            <a:lnRef idx="0">
              <a:srgbClr val="000000">
                <a:alpha val="0"/>
              </a:srgbClr>
            </a:lnRef>
            <a:fillRef idx="1">
              <a:srgbClr val="ABC2DB"/>
            </a:fillRef>
            <a:effectRef idx="0">
              <a:scrgbClr r="0" g="0" b="0"/>
            </a:effectRef>
            <a:fontRef idx="none"/>
          </p:style>
          <p:txBody>
            <a:bodyPr/>
            <a:lstStyle/>
            <a:p>
              <a:endParaRPr lang="en-US" sz="2400"/>
            </a:p>
          </p:txBody>
        </p:sp>
        <p:sp>
          <p:nvSpPr>
            <p:cNvPr id="11" name="Shape 87795">
              <a:extLst>
                <a:ext uri="{FF2B5EF4-FFF2-40B4-BE49-F238E27FC236}">
                  <a16:creationId xmlns:a16="http://schemas.microsoft.com/office/drawing/2014/main" id="{E9CCCF24-8E5A-7DB2-E02F-78A538398349}"/>
                </a:ext>
              </a:extLst>
            </p:cNvPr>
            <p:cNvSpPr/>
            <p:nvPr/>
          </p:nvSpPr>
          <p:spPr>
            <a:xfrm>
              <a:off x="739550" y="798303"/>
              <a:ext cx="2051444" cy="252705"/>
            </a:xfrm>
            <a:custGeom>
              <a:avLst/>
              <a:gdLst/>
              <a:ahLst/>
              <a:cxnLst/>
              <a:rect l="0" t="0" r="0" b="0"/>
              <a:pathLst>
                <a:path w="2051444" h="252705">
                  <a:moveTo>
                    <a:pt x="0" y="0"/>
                  </a:moveTo>
                  <a:lnTo>
                    <a:pt x="2051444" y="0"/>
                  </a:lnTo>
                  <a:lnTo>
                    <a:pt x="2051444" y="252705"/>
                  </a:lnTo>
                  <a:lnTo>
                    <a:pt x="0" y="252705"/>
                  </a:lnTo>
                  <a:lnTo>
                    <a:pt x="0" y="0"/>
                  </a:lnTo>
                </a:path>
              </a:pathLst>
            </a:custGeom>
            <a:ln w="0" cap="flat">
              <a:miter lim="100000"/>
            </a:ln>
          </p:spPr>
          <p:style>
            <a:lnRef idx="0">
              <a:srgbClr val="000000">
                <a:alpha val="0"/>
              </a:srgbClr>
            </a:lnRef>
            <a:fillRef idx="1">
              <a:srgbClr val="D9E5F5"/>
            </a:fillRef>
            <a:effectRef idx="0">
              <a:scrgbClr r="0" g="0" b="0"/>
            </a:effectRef>
            <a:fontRef idx="none"/>
          </p:style>
          <p:txBody>
            <a:bodyPr/>
            <a:lstStyle/>
            <a:p>
              <a:endParaRPr lang="en-US" sz="2400"/>
            </a:p>
          </p:txBody>
        </p:sp>
        <p:sp>
          <p:nvSpPr>
            <p:cNvPr id="12" name="Shape 87796">
              <a:extLst>
                <a:ext uri="{FF2B5EF4-FFF2-40B4-BE49-F238E27FC236}">
                  <a16:creationId xmlns:a16="http://schemas.microsoft.com/office/drawing/2014/main" id="{CCDA2D30-10E8-731A-6D83-D956D9B65D99}"/>
                </a:ext>
              </a:extLst>
            </p:cNvPr>
            <p:cNvSpPr/>
            <p:nvPr/>
          </p:nvSpPr>
          <p:spPr>
            <a:xfrm>
              <a:off x="748906" y="1133627"/>
              <a:ext cx="2051444" cy="252705"/>
            </a:xfrm>
            <a:custGeom>
              <a:avLst/>
              <a:gdLst/>
              <a:ahLst/>
              <a:cxnLst/>
              <a:rect l="0" t="0" r="0" b="0"/>
              <a:pathLst>
                <a:path w="2051444" h="252705">
                  <a:moveTo>
                    <a:pt x="0" y="0"/>
                  </a:moveTo>
                  <a:lnTo>
                    <a:pt x="2051444" y="0"/>
                  </a:lnTo>
                  <a:lnTo>
                    <a:pt x="2051444" y="252705"/>
                  </a:lnTo>
                  <a:lnTo>
                    <a:pt x="0" y="252705"/>
                  </a:lnTo>
                  <a:lnTo>
                    <a:pt x="0" y="0"/>
                  </a:lnTo>
                </a:path>
              </a:pathLst>
            </a:custGeom>
            <a:ln w="0" cap="flat">
              <a:miter lim="100000"/>
            </a:ln>
          </p:spPr>
          <p:style>
            <a:lnRef idx="0">
              <a:srgbClr val="000000">
                <a:alpha val="0"/>
              </a:srgbClr>
            </a:lnRef>
            <a:fillRef idx="1">
              <a:srgbClr val="D9E5F5"/>
            </a:fillRef>
            <a:effectRef idx="0">
              <a:scrgbClr r="0" g="0" b="0"/>
            </a:effectRef>
            <a:fontRef idx="none"/>
          </p:style>
          <p:txBody>
            <a:bodyPr/>
            <a:lstStyle/>
            <a:p>
              <a:endParaRPr lang="en-US" sz="2400"/>
            </a:p>
          </p:txBody>
        </p:sp>
        <p:sp>
          <p:nvSpPr>
            <p:cNvPr id="13" name="Shape 87797">
              <a:extLst>
                <a:ext uri="{FF2B5EF4-FFF2-40B4-BE49-F238E27FC236}">
                  <a16:creationId xmlns:a16="http://schemas.microsoft.com/office/drawing/2014/main" id="{43D0B008-EC2F-B003-9159-E4AB673FD0EB}"/>
                </a:ext>
              </a:extLst>
            </p:cNvPr>
            <p:cNvSpPr/>
            <p:nvPr/>
          </p:nvSpPr>
          <p:spPr>
            <a:xfrm>
              <a:off x="748906" y="1460284"/>
              <a:ext cx="2051444" cy="252705"/>
            </a:xfrm>
            <a:custGeom>
              <a:avLst/>
              <a:gdLst/>
              <a:ahLst/>
              <a:cxnLst/>
              <a:rect l="0" t="0" r="0" b="0"/>
              <a:pathLst>
                <a:path w="2051444" h="252705">
                  <a:moveTo>
                    <a:pt x="0" y="0"/>
                  </a:moveTo>
                  <a:lnTo>
                    <a:pt x="2051444" y="0"/>
                  </a:lnTo>
                  <a:lnTo>
                    <a:pt x="2051444" y="252705"/>
                  </a:lnTo>
                  <a:lnTo>
                    <a:pt x="0" y="252705"/>
                  </a:lnTo>
                  <a:lnTo>
                    <a:pt x="0" y="0"/>
                  </a:lnTo>
                </a:path>
              </a:pathLst>
            </a:custGeom>
            <a:ln w="0" cap="flat">
              <a:miter lim="100000"/>
            </a:ln>
          </p:spPr>
          <p:style>
            <a:lnRef idx="0">
              <a:srgbClr val="000000">
                <a:alpha val="0"/>
              </a:srgbClr>
            </a:lnRef>
            <a:fillRef idx="1">
              <a:srgbClr val="D9E5F5"/>
            </a:fillRef>
            <a:effectRef idx="0">
              <a:scrgbClr r="0" g="0" b="0"/>
            </a:effectRef>
            <a:fontRef idx="none"/>
          </p:style>
          <p:txBody>
            <a:bodyPr/>
            <a:lstStyle/>
            <a:p>
              <a:endParaRPr lang="en-US" sz="2400"/>
            </a:p>
          </p:txBody>
        </p:sp>
        <p:sp>
          <p:nvSpPr>
            <p:cNvPr id="14" name="Shape 87798">
              <a:extLst>
                <a:ext uri="{FF2B5EF4-FFF2-40B4-BE49-F238E27FC236}">
                  <a16:creationId xmlns:a16="http://schemas.microsoft.com/office/drawing/2014/main" id="{5BDEDD9A-2023-FFC5-AE9F-C285DB23D0F1}"/>
                </a:ext>
              </a:extLst>
            </p:cNvPr>
            <p:cNvSpPr/>
            <p:nvPr/>
          </p:nvSpPr>
          <p:spPr>
            <a:xfrm>
              <a:off x="748906" y="1786953"/>
              <a:ext cx="2051444" cy="252705"/>
            </a:xfrm>
            <a:custGeom>
              <a:avLst/>
              <a:gdLst/>
              <a:ahLst/>
              <a:cxnLst/>
              <a:rect l="0" t="0" r="0" b="0"/>
              <a:pathLst>
                <a:path w="2051444" h="252705">
                  <a:moveTo>
                    <a:pt x="0" y="0"/>
                  </a:moveTo>
                  <a:lnTo>
                    <a:pt x="2051444" y="0"/>
                  </a:lnTo>
                  <a:lnTo>
                    <a:pt x="2051444" y="252705"/>
                  </a:lnTo>
                  <a:lnTo>
                    <a:pt x="0" y="252705"/>
                  </a:lnTo>
                  <a:lnTo>
                    <a:pt x="0" y="0"/>
                  </a:lnTo>
                </a:path>
              </a:pathLst>
            </a:custGeom>
            <a:ln w="0" cap="flat">
              <a:miter lim="100000"/>
            </a:ln>
          </p:spPr>
          <p:style>
            <a:lnRef idx="0">
              <a:srgbClr val="000000">
                <a:alpha val="0"/>
              </a:srgbClr>
            </a:lnRef>
            <a:fillRef idx="1">
              <a:srgbClr val="D9E5F5"/>
            </a:fillRef>
            <a:effectRef idx="0">
              <a:scrgbClr r="0" g="0" b="0"/>
            </a:effectRef>
            <a:fontRef idx="none"/>
          </p:style>
          <p:txBody>
            <a:bodyPr/>
            <a:lstStyle/>
            <a:p>
              <a:endParaRPr lang="en-US" sz="2400"/>
            </a:p>
          </p:txBody>
        </p:sp>
        <p:sp>
          <p:nvSpPr>
            <p:cNvPr id="15" name="Shape 87799">
              <a:extLst>
                <a:ext uri="{FF2B5EF4-FFF2-40B4-BE49-F238E27FC236}">
                  <a16:creationId xmlns:a16="http://schemas.microsoft.com/office/drawing/2014/main" id="{47A53D0D-CD2E-DFB9-1E8C-0377370B0637}"/>
                </a:ext>
              </a:extLst>
            </p:cNvPr>
            <p:cNvSpPr/>
            <p:nvPr/>
          </p:nvSpPr>
          <p:spPr>
            <a:xfrm>
              <a:off x="748906" y="2113610"/>
              <a:ext cx="2051444" cy="252705"/>
            </a:xfrm>
            <a:custGeom>
              <a:avLst/>
              <a:gdLst/>
              <a:ahLst/>
              <a:cxnLst/>
              <a:rect l="0" t="0" r="0" b="0"/>
              <a:pathLst>
                <a:path w="2051444" h="252705">
                  <a:moveTo>
                    <a:pt x="0" y="0"/>
                  </a:moveTo>
                  <a:lnTo>
                    <a:pt x="2051444" y="0"/>
                  </a:lnTo>
                  <a:lnTo>
                    <a:pt x="2051444" y="252705"/>
                  </a:lnTo>
                  <a:lnTo>
                    <a:pt x="0" y="252705"/>
                  </a:lnTo>
                  <a:lnTo>
                    <a:pt x="0" y="0"/>
                  </a:lnTo>
                </a:path>
              </a:pathLst>
            </a:custGeom>
            <a:ln w="0" cap="flat">
              <a:miter lim="100000"/>
            </a:ln>
          </p:spPr>
          <p:style>
            <a:lnRef idx="0">
              <a:srgbClr val="000000">
                <a:alpha val="0"/>
              </a:srgbClr>
            </a:lnRef>
            <a:fillRef idx="1">
              <a:srgbClr val="D9E5F5"/>
            </a:fillRef>
            <a:effectRef idx="0">
              <a:scrgbClr r="0" g="0" b="0"/>
            </a:effectRef>
            <a:fontRef idx="none"/>
          </p:style>
          <p:txBody>
            <a:bodyPr/>
            <a:lstStyle/>
            <a:p>
              <a:endParaRPr lang="en-US" sz="2400"/>
            </a:p>
          </p:txBody>
        </p:sp>
        <p:sp>
          <p:nvSpPr>
            <p:cNvPr id="16" name="Shape 87800">
              <a:extLst>
                <a:ext uri="{FF2B5EF4-FFF2-40B4-BE49-F238E27FC236}">
                  <a16:creationId xmlns:a16="http://schemas.microsoft.com/office/drawing/2014/main" id="{A37E83B2-E4B1-EA7C-8B76-2E9723652EC5}"/>
                </a:ext>
              </a:extLst>
            </p:cNvPr>
            <p:cNvSpPr/>
            <p:nvPr/>
          </p:nvSpPr>
          <p:spPr>
            <a:xfrm>
              <a:off x="272631" y="0"/>
              <a:ext cx="2527719" cy="308216"/>
            </a:xfrm>
            <a:custGeom>
              <a:avLst/>
              <a:gdLst/>
              <a:ahLst/>
              <a:cxnLst/>
              <a:rect l="0" t="0" r="0" b="0"/>
              <a:pathLst>
                <a:path w="2527719" h="308216">
                  <a:moveTo>
                    <a:pt x="0" y="0"/>
                  </a:moveTo>
                  <a:lnTo>
                    <a:pt x="2527719" y="0"/>
                  </a:lnTo>
                  <a:lnTo>
                    <a:pt x="2527719" y="308216"/>
                  </a:lnTo>
                  <a:lnTo>
                    <a:pt x="0" y="308216"/>
                  </a:lnTo>
                  <a:lnTo>
                    <a:pt x="0" y="0"/>
                  </a:lnTo>
                </a:path>
              </a:pathLst>
            </a:custGeom>
            <a:ln w="0" cap="flat">
              <a:miter lim="100000"/>
            </a:ln>
          </p:spPr>
          <p:style>
            <a:lnRef idx="0">
              <a:srgbClr val="000000">
                <a:alpha val="0"/>
              </a:srgbClr>
            </a:lnRef>
            <a:fillRef idx="1">
              <a:srgbClr val="F7BA29"/>
            </a:fillRef>
            <a:effectRef idx="0">
              <a:scrgbClr r="0" g="0" b="0"/>
            </a:effectRef>
            <a:fontRef idx="none"/>
          </p:style>
          <p:txBody>
            <a:bodyPr/>
            <a:lstStyle/>
            <a:p>
              <a:endParaRPr lang="en-US" sz="2400"/>
            </a:p>
          </p:txBody>
        </p:sp>
        <p:sp>
          <p:nvSpPr>
            <p:cNvPr id="17" name="Shape 87801">
              <a:extLst>
                <a:ext uri="{FF2B5EF4-FFF2-40B4-BE49-F238E27FC236}">
                  <a16:creationId xmlns:a16="http://schemas.microsoft.com/office/drawing/2014/main" id="{AF314124-BD74-CC10-AA9B-AC67909CF1A3}"/>
                </a:ext>
              </a:extLst>
            </p:cNvPr>
            <p:cNvSpPr/>
            <p:nvPr/>
          </p:nvSpPr>
          <p:spPr>
            <a:xfrm>
              <a:off x="0" y="0"/>
              <a:ext cx="281724" cy="2366315"/>
            </a:xfrm>
            <a:custGeom>
              <a:avLst/>
              <a:gdLst/>
              <a:ahLst/>
              <a:cxnLst/>
              <a:rect l="0" t="0" r="0" b="0"/>
              <a:pathLst>
                <a:path w="281724" h="2366315">
                  <a:moveTo>
                    <a:pt x="0" y="0"/>
                  </a:moveTo>
                  <a:lnTo>
                    <a:pt x="281724" y="0"/>
                  </a:lnTo>
                  <a:lnTo>
                    <a:pt x="281724" y="2366315"/>
                  </a:lnTo>
                  <a:lnTo>
                    <a:pt x="0" y="2366315"/>
                  </a:lnTo>
                  <a:lnTo>
                    <a:pt x="0" y="0"/>
                  </a:lnTo>
                </a:path>
              </a:pathLst>
            </a:custGeom>
            <a:ln w="0" cap="flat">
              <a:miter lim="100000"/>
            </a:ln>
          </p:spPr>
          <p:style>
            <a:lnRef idx="0">
              <a:srgbClr val="000000">
                <a:alpha val="0"/>
              </a:srgbClr>
            </a:lnRef>
            <a:fillRef idx="1">
              <a:srgbClr val="29708F"/>
            </a:fillRef>
            <a:effectRef idx="0">
              <a:scrgbClr r="0" g="0" b="0"/>
            </a:effectRef>
            <a:fontRef idx="none"/>
          </p:style>
          <p:txBody>
            <a:bodyPr/>
            <a:lstStyle/>
            <a:p>
              <a:endParaRPr lang="en-US" sz="2400"/>
            </a:p>
          </p:txBody>
        </p:sp>
        <p:sp>
          <p:nvSpPr>
            <p:cNvPr id="18" name="Shape 87802">
              <a:extLst>
                <a:ext uri="{FF2B5EF4-FFF2-40B4-BE49-F238E27FC236}">
                  <a16:creationId xmlns:a16="http://schemas.microsoft.com/office/drawing/2014/main" id="{6BC26722-50A3-29DE-63C8-E9786E85B99D}"/>
                </a:ext>
              </a:extLst>
            </p:cNvPr>
            <p:cNvSpPr/>
            <p:nvPr/>
          </p:nvSpPr>
          <p:spPr>
            <a:xfrm>
              <a:off x="4420" y="0"/>
              <a:ext cx="277317" cy="2362784"/>
            </a:xfrm>
            <a:custGeom>
              <a:avLst/>
              <a:gdLst/>
              <a:ahLst/>
              <a:cxnLst/>
              <a:rect l="0" t="0" r="0" b="0"/>
              <a:pathLst>
                <a:path w="277317" h="2362784">
                  <a:moveTo>
                    <a:pt x="0" y="0"/>
                  </a:moveTo>
                  <a:lnTo>
                    <a:pt x="277317" y="0"/>
                  </a:lnTo>
                  <a:lnTo>
                    <a:pt x="277317" y="2362784"/>
                  </a:lnTo>
                  <a:lnTo>
                    <a:pt x="0" y="2362784"/>
                  </a:lnTo>
                  <a:lnTo>
                    <a:pt x="0" y="0"/>
                  </a:lnTo>
                </a:path>
              </a:pathLst>
            </a:custGeom>
            <a:ln w="0" cap="flat">
              <a:miter lim="100000"/>
            </a:ln>
          </p:spPr>
          <p:style>
            <a:lnRef idx="0">
              <a:srgbClr val="000000">
                <a:alpha val="0"/>
              </a:srgbClr>
            </a:lnRef>
            <a:fillRef idx="1">
              <a:srgbClr val="29708F"/>
            </a:fillRef>
            <a:effectRef idx="0">
              <a:scrgbClr r="0" g="0" b="0"/>
            </a:effectRef>
            <a:fontRef idx="none"/>
          </p:style>
          <p:txBody>
            <a:bodyPr/>
            <a:lstStyle/>
            <a:p>
              <a:endParaRPr lang="en-US" sz="2400"/>
            </a:p>
          </p:txBody>
        </p:sp>
        <p:sp>
          <p:nvSpPr>
            <p:cNvPr id="19" name="Shape 87803">
              <a:extLst>
                <a:ext uri="{FF2B5EF4-FFF2-40B4-BE49-F238E27FC236}">
                  <a16:creationId xmlns:a16="http://schemas.microsoft.com/office/drawing/2014/main" id="{2E45AE2C-EA8D-ADCE-58C7-778F2165BAB1}"/>
                </a:ext>
              </a:extLst>
            </p:cNvPr>
            <p:cNvSpPr/>
            <p:nvPr/>
          </p:nvSpPr>
          <p:spPr>
            <a:xfrm>
              <a:off x="385991" y="480314"/>
              <a:ext cx="282969" cy="1886001"/>
            </a:xfrm>
            <a:custGeom>
              <a:avLst/>
              <a:gdLst/>
              <a:ahLst/>
              <a:cxnLst/>
              <a:rect l="0" t="0" r="0" b="0"/>
              <a:pathLst>
                <a:path w="282969" h="1886001">
                  <a:moveTo>
                    <a:pt x="0" y="0"/>
                  </a:moveTo>
                  <a:lnTo>
                    <a:pt x="282969" y="0"/>
                  </a:lnTo>
                  <a:lnTo>
                    <a:pt x="282969" y="1886001"/>
                  </a:lnTo>
                  <a:lnTo>
                    <a:pt x="0" y="1886001"/>
                  </a:lnTo>
                  <a:lnTo>
                    <a:pt x="0" y="0"/>
                  </a:lnTo>
                </a:path>
              </a:pathLst>
            </a:custGeom>
            <a:ln w="0" cap="flat">
              <a:miter lim="100000"/>
            </a:ln>
          </p:spPr>
          <p:style>
            <a:lnRef idx="0">
              <a:srgbClr val="000000">
                <a:alpha val="0"/>
              </a:srgbClr>
            </a:lnRef>
            <a:fillRef idx="1">
              <a:srgbClr val="D9E5F5"/>
            </a:fillRef>
            <a:effectRef idx="0">
              <a:scrgbClr r="0" g="0" b="0"/>
            </a:effectRef>
            <a:fontRef idx="none"/>
          </p:style>
          <p:txBody>
            <a:bodyPr/>
            <a:lstStyle/>
            <a:p>
              <a:endParaRPr lang="en-US" sz="2400"/>
            </a:p>
          </p:txBody>
        </p:sp>
        <p:sp>
          <p:nvSpPr>
            <p:cNvPr id="20" name="Shape 87804">
              <a:extLst>
                <a:ext uri="{FF2B5EF4-FFF2-40B4-BE49-F238E27FC236}">
                  <a16:creationId xmlns:a16="http://schemas.microsoft.com/office/drawing/2014/main" id="{F698FF59-CAD8-71D7-11AF-AED6172E399C}"/>
                </a:ext>
              </a:extLst>
            </p:cNvPr>
            <p:cNvSpPr/>
            <p:nvPr/>
          </p:nvSpPr>
          <p:spPr>
            <a:xfrm>
              <a:off x="385991" y="480314"/>
              <a:ext cx="282969" cy="1882470"/>
            </a:xfrm>
            <a:custGeom>
              <a:avLst/>
              <a:gdLst/>
              <a:ahLst/>
              <a:cxnLst/>
              <a:rect l="0" t="0" r="0" b="0"/>
              <a:pathLst>
                <a:path w="282969" h="1882470">
                  <a:moveTo>
                    <a:pt x="0" y="0"/>
                  </a:moveTo>
                  <a:lnTo>
                    <a:pt x="282969" y="0"/>
                  </a:lnTo>
                  <a:lnTo>
                    <a:pt x="282969" y="1882470"/>
                  </a:lnTo>
                  <a:lnTo>
                    <a:pt x="0" y="1882470"/>
                  </a:lnTo>
                  <a:lnTo>
                    <a:pt x="0" y="0"/>
                  </a:lnTo>
                </a:path>
              </a:pathLst>
            </a:custGeom>
            <a:ln w="0" cap="flat">
              <a:miter lim="100000"/>
            </a:ln>
          </p:spPr>
          <p:style>
            <a:lnRef idx="0">
              <a:srgbClr val="000000">
                <a:alpha val="0"/>
              </a:srgbClr>
            </a:lnRef>
            <a:fillRef idx="1">
              <a:srgbClr val="D9E5F5"/>
            </a:fillRef>
            <a:effectRef idx="0">
              <a:scrgbClr r="0" g="0" b="0"/>
            </a:effectRef>
            <a:fontRef idx="none"/>
          </p:style>
          <p:txBody>
            <a:bodyPr/>
            <a:lstStyle/>
            <a:p>
              <a:endParaRPr lang="en-US" sz="2400"/>
            </a:p>
          </p:txBody>
        </p:sp>
        <p:sp>
          <p:nvSpPr>
            <p:cNvPr id="21" name="Shape 87805">
              <a:extLst>
                <a:ext uri="{FF2B5EF4-FFF2-40B4-BE49-F238E27FC236}">
                  <a16:creationId xmlns:a16="http://schemas.microsoft.com/office/drawing/2014/main" id="{6853B29F-A254-BB5B-B553-697050A39338}"/>
                </a:ext>
              </a:extLst>
            </p:cNvPr>
            <p:cNvSpPr/>
            <p:nvPr/>
          </p:nvSpPr>
          <p:spPr>
            <a:xfrm>
              <a:off x="746316" y="806971"/>
              <a:ext cx="348031" cy="1560335"/>
            </a:xfrm>
            <a:custGeom>
              <a:avLst/>
              <a:gdLst/>
              <a:ahLst/>
              <a:cxnLst/>
              <a:rect l="0" t="0" r="0" b="0"/>
              <a:pathLst>
                <a:path w="348031" h="1560335">
                  <a:moveTo>
                    <a:pt x="0" y="0"/>
                  </a:moveTo>
                  <a:lnTo>
                    <a:pt x="348031" y="0"/>
                  </a:lnTo>
                  <a:lnTo>
                    <a:pt x="348031" y="1560335"/>
                  </a:lnTo>
                  <a:lnTo>
                    <a:pt x="0" y="1560335"/>
                  </a:lnTo>
                  <a:lnTo>
                    <a:pt x="0" y="0"/>
                  </a:lnTo>
                </a:path>
              </a:pathLst>
            </a:custGeom>
            <a:ln w="0" cap="flat">
              <a:miter lim="100000"/>
            </a:ln>
          </p:spPr>
          <p:style>
            <a:lnRef idx="0">
              <a:srgbClr val="000000">
                <a:alpha val="0"/>
              </a:srgbClr>
            </a:lnRef>
            <a:fillRef idx="1">
              <a:srgbClr val="D9E5F5"/>
            </a:fillRef>
            <a:effectRef idx="0">
              <a:scrgbClr r="0" g="0" b="0"/>
            </a:effectRef>
            <a:fontRef idx="none"/>
          </p:style>
          <p:txBody>
            <a:bodyPr/>
            <a:lstStyle/>
            <a:p>
              <a:endParaRPr lang="en-US" sz="2400"/>
            </a:p>
          </p:txBody>
        </p:sp>
        <p:sp>
          <p:nvSpPr>
            <p:cNvPr id="22" name="Shape 2593">
              <a:extLst>
                <a:ext uri="{FF2B5EF4-FFF2-40B4-BE49-F238E27FC236}">
                  <a16:creationId xmlns:a16="http://schemas.microsoft.com/office/drawing/2014/main" id="{AD3FF923-6B68-8453-18EE-F25FD283FB0C}"/>
                </a:ext>
              </a:extLst>
            </p:cNvPr>
            <p:cNvSpPr/>
            <p:nvPr/>
          </p:nvSpPr>
          <p:spPr>
            <a:xfrm>
              <a:off x="2844269" y="606668"/>
              <a:ext cx="5169" cy="0"/>
            </a:xfrm>
            <a:custGeom>
              <a:avLst/>
              <a:gdLst/>
              <a:ahLst/>
              <a:cxnLst/>
              <a:rect l="0" t="0" r="0" b="0"/>
              <a:pathLst>
                <a:path w="5169">
                  <a:moveTo>
                    <a:pt x="0" y="0"/>
                  </a:moveTo>
                  <a:lnTo>
                    <a:pt x="5169" y="0"/>
                  </a:lnTo>
                </a:path>
              </a:pathLst>
            </a:custGeom>
            <a:ln w="10338" cap="rnd">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23" name="Shape 2594">
              <a:extLst>
                <a:ext uri="{FF2B5EF4-FFF2-40B4-BE49-F238E27FC236}">
                  <a16:creationId xmlns:a16="http://schemas.microsoft.com/office/drawing/2014/main" id="{D0FDC342-0F4D-E5EE-E04A-886461FB9705}"/>
                </a:ext>
              </a:extLst>
            </p:cNvPr>
            <p:cNvSpPr/>
            <p:nvPr/>
          </p:nvSpPr>
          <p:spPr>
            <a:xfrm>
              <a:off x="2871006" y="606668"/>
              <a:ext cx="118593" cy="0"/>
            </a:xfrm>
            <a:custGeom>
              <a:avLst/>
              <a:gdLst/>
              <a:ahLst/>
              <a:cxnLst/>
              <a:rect l="0" t="0" r="0" b="0"/>
              <a:pathLst>
                <a:path w="118593">
                  <a:moveTo>
                    <a:pt x="0" y="0"/>
                  </a:moveTo>
                  <a:lnTo>
                    <a:pt x="118593" y="0"/>
                  </a:lnTo>
                </a:path>
              </a:pathLst>
            </a:custGeom>
            <a:ln w="10338" cap="rnd">
              <a:custDash>
                <a:ds d="88700" sp="193000"/>
              </a:custDash>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24" name="Shape 2595">
              <a:extLst>
                <a:ext uri="{FF2B5EF4-FFF2-40B4-BE49-F238E27FC236}">
                  <a16:creationId xmlns:a16="http://schemas.microsoft.com/office/drawing/2014/main" id="{76195D11-EFB3-17DD-7DBC-3603669D0D73}"/>
                </a:ext>
              </a:extLst>
            </p:cNvPr>
            <p:cNvSpPr/>
            <p:nvPr/>
          </p:nvSpPr>
          <p:spPr>
            <a:xfrm>
              <a:off x="3000387" y="606668"/>
              <a:ext cx="5169" cy="0"/>
            </a:xfrm>
            <a:custGeom>
              <a:avLst/>
              <a:gdLst/>
              <a:ahLst/>
              <a:cxnLst/>
              <a:rect l="0" t="0" r="0" b="0"/>
              <a:pathLst>
                <a:path w="5169">
                  <a:moveTo>
                    <a:pt x="0" y="0"/>
                  </a:moveTo>
                  <a:lnTo>
                    <a:pt x="5169" y="0"/>
                  </a:lnTo>
                </a:path>
              </a:pathLst>
            </a:custGeom>
            <a:ln w="10338" cap="rnd">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25" name="Shape 2596">
              <a:extLst>
                <a:ext uri="{FF2B5EF4-FFF2-40B4-BE49-F238E27FC236}">
                  <a16:creationId xmlns:a16="http://schemas.microsoft.com/office/drawing/2014/main" id="{A330ECF1-49C9-BB74-989B-8DF913D2809F}"/>
                </a:ext>
              </a:extLst>
            </p:cNvPr>
            <p:cNvSpPr/>
            <p:nvPr/>
          </p:nvSpPr>
          <p:spPr>
            <a:xfrm>
              <a:off x="2844266" y="933324"/>
              <a:ext cx="5181" cy="0"/>
            </a:xfrm>
            <a:custGeom>
              <a:avLst/>
              <a:gdLst/>
              <a:ahLst/>
              <a:cxnLst/>
              <a:rect l="0" t="0" r="0" b="0"/>
              <a:pathLst>
                <a:path w="5181">
                  <a:moveTo>
                    <a:pt x="0" y="0"/>
                  </a:moveTo>
                  <a:lnTo>
                    <a:pt x="5181" y="0"/>
                  </a:lnTo>
                </a:path>
              </a:pathLst>
            </a:custGeom>
            <a:ln w="10338" cap="rnd">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26" name="Shape 2597">
              <a:extLst>
                <a:ext uri="{FF2B5EF4-FFF2-40B4-BE49-F238E27FC236}">
                  <a16:creationId xmlns:a16="http://schemas.microsoft.com/office/drawing/2014/main" id="{7BF2FFF2-F666-3A60-EDF2-F1A0F138AB91}"/>
                </a:ext>
              </a:extLst>
            </p:cNvPr>
            <p:cNvSpPr/>
            <p:nvPr/>
          </p:nvSpPr>
          <p:spPr>
            <a:xfrm>
              <a:off x="2871006" y="933327"/>
              <a:ext cx="118593" cy="0"/>
            </a:xfrm>
            <a:custGeom>
              <a:avLst/>
              <a:gdLst/>
              <a:ahLst/>
              <a:cxnLst/>
              <a:rect l="0" t="0" r="0" b="0"/>
              <a:pathLst>
                <a:path w="118593">
                  <a:moveTo>
                    <a:pt x="0" y="0"/>
                  </a:moveTo>
                  <a:lnTo>
                    <a:pt x="118593" y="0"/>
                  </a:lnTo>
                </a:path>
              </a:pathLst>
            </a:custGeom>
            <a:ln w="10338" cap="rnd">
              <a:custDash>
                <a:ds d="88700" sp="193000"/>
              </a:custDash>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27" name="Shape 2598">
              <a:extLst>
                <a:ext uri="{FF2B5EF4-FFF2-40B4-BE49-F238E27FC236}">
                  <a16:creationId xmlns:a16="http://schemas.microsoft.com/office/drawing/2014/main" id="{5FCE9FE4-2960-59F1-35D3-84DCE6278992}"/>
                </a:ext>
              </a:extLst>
            </p:cNvPr>
            <p:cNvSpPr/>
            <p:nvPr/>
          </p:nvSpPr>
          <p:spPr>
            <a:xfrm>
              <a:off x="3000387" y="933327"/>
              <a:ext cx="5169" cy="0"/>
            </a:xfrm>
            <a:custGeom>
              <a:avLst/>
              <a:gdLst/>
              <a:ahLst/>
              <a:cxnLst/>
              <a:rect l="0" t="0" r="0" b="0"/>
              <a:pathLst>
                <a:path w="5169">
                  <a:moveTo>
                    <a:pt x="0" y="0"/>
                  </a:moveTo>
                  <a:lnTo>
                    <a:pt x="5169" y="0"/>
                  </a:lnTo>
                </a:path>
              </a:pathLst>
            </a:custGeom>
            <a:ln w="10338" cap="rnd">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28" name="Shape 2599">
              <a:extLst>
                <a:ext uri="{FF2B5EF4-FFF2-40B4-BE49-F238E27FC236}">
                  <a16:creationId xmlns:a16="http://schemas.microsoft.com/office/drawing/2014/main" id="{3BABA93E-298D-1EFF-8651-3B9368E4AEBE}"/>
                </a:ext>
              </a:extLst>
            </p:cNvPr>
            <p:cNvSpPr/>
            <p:nvPr/>
          </p:nvSpPr>
          <p:spPr>
            <a:xfrm>
              <a:off x="2844266" y="1259984"/>
              <a:ext cx="5181" cy="0"/>
            </a:xfrm>
            <a:custGeom>
              <a:avLst/>
              <a:gdLst/>
              <a:ahLst/>
              <a:cxnLst/>
              <a:rect l="0" t="0" r="0" b="0"/>
              <a:pathLst>
                <a:path w="5181">
                  <a:moveTo>
                    <a:pt x="0" y="0"/>
                  </a:moveTo>
                  <a:lnTo>
                    <a:pt x="5181" y="0"/>
                  </a:lnTo>
                </a:path>
              </a:pathLst>
            </a:custGeom>
            <a:ln w="10338" cap="rnd">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29" name="Shape 2600">
              <a:extLst>
                <a:ext uri="{FF2B5EF4-FFF2-40B4-BE49-F238E27FC236}">
                  <a16:creationId xmlns:a16="http://schemas.microsoft.com/office/drawing/2014/main" id="{F676A64D-75B8-8376-71A7-DDEEC1C6DCAF}"/>
                </a:ext>
              </a:extLst>
            </p:cNvPr>
            <p:cNvSpPr/>
            <p:nvPr/>
          </p:nvSpPr>
          <p:spPr>
            <a:xfrm>
              <a:off x="2871006" y="1259986"/>
              <a:ext cx="118593" cy="0"/>
            </a:xfrm>
            <a:custGeom>
              <a:avLst/>
              <a:gdLst/>
              <a:ahLst/>
              <a:cxnLst/>
              <a:rect l="0" t="0" r="0" b="0"/>
              <a:pathLst>
                <a:path w="118593">
                  <a:moveTo>
                    <a:pt x="0" y="0"/>
                  </a:moveTo>
                  <a:lnTo>
                    <a:pt x="118593" y="0"/>
                  </a:lnTo>
                </a:path>
              </a:pathLst>
            </a:custGeom>
            <a:ln w="10338" cap="rnd">
              <a:custDash>
                <a:ds d="88700" sp="193000"/>
              </a:custDash>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30" name="Shape 2601">
              <a:extLst>
                <a:ext uri="{FF2B5EF4-FFF2-40B4-BE49-F238E27FC236}">
                  <a16:creationId xmlns:a16="http://schemas.microsoft.com/office/drawing/2014/main" id="{A0D532CF-2223-612D-A62E-C654AEC05C53}"/>
                </a:ext>
              </a:extLst>
            </p:cNvPr>
            <p:cNvSpPr/>
            <p:nvPr/>
          </p:nvSpPr>
          <p:spPr>
            <a:xfrm>
              <a:off x="3000387" y="1259986"/>
              <a:ext cx="5169" cy="0"/>
            </a:xfrm>
            <a:custGeom>
              <a:avLst/>
              <a:gdLst/>
              <a:ahLst/>
              <a:cxnLst/>
              <a:rect l="0" t="0" r="0" b="0"/>
              <a:pathLst>
                <a:path w="5169">
                  <a:moveTo>
                    <a:pt x="0" y="0"/>
                  </a:moveTo>
                  <a:lnTo>
                    <a:pt x="5169" y="0"/>
                  </a:lnTo>
                </a:path>
              </a:pathLst>
            </a:custGeom>
            <a:ln w="10338" cap="rnd">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31" name="Shape 2602">
              <a:extLst>
                <a:ext uri="{FF2B5EF4-FFF2-40B4-BE49-F238E27FC236}">
                  <a16:creationId xmlns:a16="http://schemas.microsoft.com/office/drawing/2014/main" id="{23F72AAA-CEDB-5A13-70BD-E64991C664F7}"/>
                </a:ext>
              </a:extLst>
            </p:cNvPr>
            <p:cNvSpPr/>
            <p:nvPr/>
          </p:nvSpPr>
          <p:spPr>
            <a:xfrm>
              <a:off x="2844266" y="1586643"/>
              <a:ext cx="5181" cy="0"/>
            </a:xfrm>
            <a:custGeom>
              <a:avLst/>
              <a:gdLst/>
              <a:ahLst/>
              <a:cxnLst/>
              <a:rect l="0" t="0" r="0" b="0"/>
              <a:pathLst>
                <a:path w="5181">
                  <a:moveTo>
                    <a:pt x="0" y="0"/>
                  </a:moveTo>
                  <a:lnTo>
                    <a:pt x="5181" y="0"/>
                  </a:lnTo>
                </a:path>
              </a:pathLst>
            </a:custGeom>
            <a:ln w="10338" cap="rnd">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32" name="Shape 2603">
              <a:extLst>
                <a:ext uri="{FF2B5EF4-FFF2-40B4-BE49-F238E27FC236}">
                  <a16:creationId xmlns:a16="http://schemas.microsoft.com/office/drawing/2014/main" id="{F15BB097-8001-9B04-BBD3-2F90A8DCB663}"/>
                </a:ext>
              </a:extLst>
            </p:cNvPr>
            <p:cNvSpPr/>
            <p:nvPr/>
          </p:nvSpPr>
          <p:spPr>
            <a:xfrm>
              <a:off x="2871006" y="1586645"/>
              <a:ext cx="118593" cy="0"/>
            </a:xfrm>
            <a:custGeom>
              <a:avLst/>
              <a:gdLst/>
              <a:ahLst/>
              <a:cxnLst/>
              <a:rect l="0" t="0" r="0" b="0"/>
              <a:pathLst>
                <a:path w="118593">
                  <a:moveTo>
                    <a:pt x="0" y="0"/>
                  </a:moveTo>
                  <a:lnTo>
                    <a:pt x="118593" y="0"/>
                  </a:lnTo>
                </a:path>
              </a:pathLst>
            </a:custGeom>
            <a:ln w="10338" cap="rnd">
              <a:custDash>
                <a:ds d="88700" sp="193000"/>
              </a:custDash>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33" name="Shape 2604">
              <a:extLst>
                <a:ext uri="{FF2B5EF4-FFF2-40B4-BE49-F238E27FC236}">
                  <a16:creationId xmlns:a16="http://schemas.microsoft.com/office/drawing/2014/main" id="{879F5CFA-4FF5-C866-8B82-7E6D072E7602}"/>
                </a:ext>
              </a:extLst>
            </p:cNvPr>
            <p:cNvSpPr/>
            <p:nvPr/>
          </p:nvSpPr>
          <p:spPr>
            <a:xfrm>
              <a:off x="3000387" y="1586645"/>
              <a:ext cx="5169" cy="0"/>
            </a:xfrm>
            <a:custGeom>
              <a:avLst/>
              <a:gdLst/>
              <a:ahLst/>
              <a:cxnLst/>
              <a:rect l="0" t="0" r="0" b="0"/>
              <a:pathLst>
                <a:path w="5169">
                  <a:moveTo>
                    <a:pt x="0" y="0"/>
                  </a:moveTo>
                  <a:lnTo>
                    <a:pt x="5169" y="0"/>
                  </a:lnTo>
                </a:path>
              </a:pathLst>
            </a:custGeom>
            <a:ln w="10338" cap="rnd">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34" name="Shape 2605">
              <a:extLst>
                <a:ext uri="{FF2B5EF4-FFF2-40B4-BE49-F238E27FC236}">
                  <a16:creationId xmlns:a16="http://schemas.microsoft.com/office/drawing/2014/main" id="{CE6D2A08-7234-8139-8D9C-EB4F79E5EE6B}"/>
                </a:ext>
              </a:extLst>
            </p:cNvPr>
            <p:cNvSpPr/>
            <p:nvPr/>
          </p:nvSpPr>
          <p:spPr>
            <a:xfrm>
              <a:off x="2844266" y="1913302"/>
              <a:ext cx="5181" cy="0"/>
            </a:xfrm>
            <a:custGeom>
              <a:avLst/>
              <a:gdLst/>
              <a:ahLst/>
              <a:cxnLst/>
              <a:rect l="0" t="0" r="0" b="0"/>
              <a:pathLst>
                <a:path w="5181">
                  <a:moveTo>
                    <a:pt x="0" y="0"/>
                  </a:moveTo>
                  <a:lnTo>
                    <a:pt x="5181" y="0"/>
                  </a:lnTo>
                </a:path>
              </a:pathLst>
            </a:custGeom>
            <a:ln w="10338" cap="rnd">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35" name="Shape 2606">
              <a:extLst>
                <a:ext uri="{FF2B5EF4-FFF2-40B4-BE49-F238E27FC236}">
                  <a16:creationId xmlns:a16="http://schemas.microsoft.com/office/drawing/2014/main" id="{650534F6-909F-BB6D-31A1-E698026333FB}"/>
                </a:ext>
              </a:extLst>
            </p:cNvPr>
            <p:cNvSpPr/>
            <p:nvPr/>
          </p:nvSpPr>
          <p:spPr>
            <a:xfrm>
              <a:off x="2871006" y="1913305"/>
              <a:ext cx="118593" cy="0"/>
            </a:xfrm>
            <a:custGeom>
              <a:avLst/>
              <a:gdLst/>
              <a:ahLst/>
              <a:cxnLst/>
              <a:rect l="0" t="0" r="0" b="0"/>
              <a:pathLst>
                <a:path w="118593">
                  <a:moveTo>
                    <a:pt x="0" y="0"/>
                  </a:moveTo>
                  <a:lnTo>
                    <a:pt x="118593" y="0"/>
                  </a:lnTo>
                </a:path>
              </a:pathLst>
            </a:custGeom>
            <a:ln w="10338" cap="rnd">
              <a:custDash>
                <a:ds d="88700" sp="193000"/>
              </a:custDash>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36" name="Shape 2607">
              <a:extLst>
                <a:ext uri="{FF2B5EF4-FFF2-40B4-BE49-F238E27FC236}">
                  <a16:creationId xmlns:a16="http://schemas.microsoft.com/office/drawing/2014/main" id="{49E770DF-C6F0-49C9-624C-944BE411D51E}"/>
                </a:ext>
              </a:extLst>
            </p:cNvPr>
            <p:cNvSpPr/>
            <p:nvPr/>
          </p:nvSpPr>
          <p:spPr>
            <a:xfrm>
              <a:off x="3000387" y="1913305"/>
              <a:ext cx="5169" cy="0"/>
            </a:xfrm>
            <a:custGeom>
              <a:avLst/>
              <a:gdLst/>
              <a:ahLst/>
              <a:cxnLst/>
              <a:rect l="0" t="0" r="0" b="0"/>
              <a:pathLst>
                <a:path w="5169">
                  <a:moveTo>
                    <a:pt x="0" y="0"/>
                  </a:moveTo>
                  <a:lnTo>
                    <a:pt x="5169" y="0"/>
                  </a:lnTo>
                </a:path>
              </a:pathLst>
            </a:custGeom>
            <a:ln w="10338" cap="rnd">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37" name="Shape 2608">
              <a:extLst>
                <a:ext uri="{FF2B5EF4-FFF2-40B4-BE49-F238E27FC236}">
                  <a16:creationId xmlns:a16="http://schemas.microsoft.com/office/drawing/2014/main" id="{2ECDF3CC-7652-E4DB-6460-90887AC451C9}"/>
                </a:ext>
              </a:extLst>
            </p:cNvPr>
            <p:cNvSpPr/>
            <p:nvPr/>
          </p:nvSpPr>
          <p:spPr>
            <a:xfrm>
              <a:off x="2844266" y="2239961"/>
              <a:ext cx="5181" cy="0"/>
            </a:xfrm>
            <a:custGeom>
              <a:avLst/>
              <a:gdLst/>
              <a:ahLst/>
              <a:cxnLst/>
              <a:rect l="0" t="0" r="0" b="0"/>
              <a:pathLst>
                <a:path w="5181">
                  <a:moveTo>
                    <a:pt x="0" y="0"/>
                  </a:moveTo>
                  <a:lnTo>
                    <a:pt x="5181" y="0"/>
                  </a:lnTo>
                </a:path>
              </a:pathLst>
            </a:custGeom>
            <a:ln w="10338" cap="rnd">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38" name="Shape 2609">
              <a:extLst>
                <a:ext uri="{FF2B5EF4-FFF2-40B4-BE49-F238E27FC236}">
                  <a16:creationId xmlns:a16="http://schemas.microsoft.com/office/drawing/2014/main" id="{CEEC25D6-A234-7E97-60DC-B1E9738BFF88}"/>
                </a:ext>
              </a:extLst>
            </p:cNvPr>
            <p:cNvSpPr/>
            <p:nvPr/>
          </p:nvSpPr>
          <p:spPr>
            <a:xfrm>
              <a:off x="2871006" y="2239958"/>
              <a:ext cx="118593" cy="0"/>
            </a:xfrm>
            <a:custGeom>
              <a:avLst/>
              <a:gdLst/>
              <a:ahLst/>
              <a:cxnLst/>
              <a:rect l="0" t="0" r="0" b="0"/>
              <a:pathLst>
                <a:path w="118593">
                  <a:moveTo>
                    <a:pt x="0" y="0"/>
                  </a:moveTo>
                  <a:lnTo>
                    <a:pt x="118593" y="0"/>
                  </a:lnTo>
                </a:path>
              </a:pathLst>
            </a:custGeom>
            <a:ln w="10338" cap="rnd">
              <a:custDash>
                <a:ds d="88700" sp="193000"/>
              </a:custDash>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39" name="Shape 2610">
              <a:extLst>
                <a:ext uri="{FF2B5EF4-FFF2-40B4-BE49-F238E27FC236}">
                  <a16:creationId xmlns:a16="http://schemas.microsoft.com/office/drawing/2014/main" id="{8CF0A9D5-50F8-43A3-931E-BE9E6963A730}"/>
                </a:ext>
              </a:extLst>
            </p:cNvPr>
            <p:cNvSpPr/>
            <p:nvPr/>
          </p:nvSpPr>
          <p:spPr>
            <a:xfrm>
              <a:off x="3000387" y="2239958"/>
              <a:ext cx="5169" cy="0"/>
            </a:xfrm>
            <a:custGeom>
              <a:avLst/>
              <a:gdLst/>
              <a:ahLst/>
              <a:cxnLst/>
              <a:rect l="0" t="0" r="0" b="0"/>
              <a:pathLst>
                <a:path w="5169">
                  <a:moveTo>
                    <a:pt x="0" y="0"/>
                  </a:moveTo>
                  <a:lnTo>
                    <a:pt x="5169" y="0"/>
                  </a:lnTo>
                </a:path>
              </a:pathLst>
            </a:custGeom>
            <a:ln w="10338" cap="rnd">
              <a:round/>
            </a:ln>
          </p:spPr>
          <p:style>
            <a:lnRef idx="1">
              <a:srgbClr val="29708F"/>
            </a:lnRef>
            <a:fillRef idx="0">
              <a:srgbClr val="000000">
                <a:alpha val="0"/>
              </a:srgbClr>
            </a:fillRef>
            <a:effectRef idx="0">
              <a:scrgbClr r="0" g="0" b="0"/>
            </a:effectRef>
            <a:fontRef idx="none"/>
          </p:style>
          <p:txBody>
            <a:bodyPr/>
            <a:lstStyle/>
            <a:p>
              <a:endParaRPr lang="en-US" sz="2400"/>
            </a:p>
          </p:txBody>
        </p:sp>
        <p:sp>
          <p:nvSpPr>
            <p:cNvPr id="40" name="Rectangle 39">
              <a:extLst>
                <a:ext uri="{FF2B5EF4-FFF2-40B4-BE49-F238E27FC236}">
                  <a16:creationId xmlns:a16="http://schemas.microsoft.com/office/drawing/2014/main" id="{D19DC2AE-8BFB-E236-A102-99797CDE82D9}"/>
                </a:ext>
              </a:extLst>
            </p:cNvPr>
            <p:cNvSpPr/>
            <p:nvPr/>
          </p:nvSpPr>
          <p:spPr>
            <a:xfrm>
              <a:off x="1351013" y="50136"/>
              <a:ext cx="515466" cy="23735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400"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ຂົງ</a:t>
              </a:r>
              <a:r>
                <a:rPr lang="en-US" sz="2400"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ເຂດ</a:t>
              </a:r>
              <a:r>
                <a:rPr lang="en-US" sz="2400"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dirty="0">
                  <a:solidFill>
                    <a:srgbClr val="FFFEFD"/>
                  </a:solidFill>
                  <a:effectLst/>
                  <a:latin typeface="Calibri" panose="020F0502020204030204" pitchFamily="34" charset="0"/>
                  <a:ea typeface="Calibri" panose="020F0502020204030204" pitchFamily="34" charset="0"/>
                </a:rPr>
                <a:t>Areas</a:t>
              </a:r>
              <a:endParaRPr lang="en-US" sz="2400" dirty="0">
                <a:solidFill>
                  <a:srgbClr val="181717"/>
                </a:solidFill>
                <a:effectLst/>
                <a:latin typeface="Calibri" panose="020F0502020204030204" pitchFamily="34" charset="0"/>
                <a:ea typeface="Calibri" panose="020F0502020204030204" pitchFamily="34" charset="0"/>
              </a:endParaRPr>
            </a:p>
          </p:txBody>
        </p:sp>
        <p:sp>
          <p:nvSpPr>
            <p:cNvPr id="41" name="Rectangle 40">
              <a:extLst>
                <a:ext uri="{FF2B5EF4-FFF2-40B4-BE49-F238E27FC236}">
                  <a16:creationId xmlns:a16="http://schemas.microsoft.com/office/drawing/2014/main" id="{3C3E6504-5103-504B-B025-D2CDF6E64350}"/>
                </a:ext>
              </a:extLst>
            </p:cNvPr>
            <p:cNvSpPr/>
            <p:nvPr/>
          </p:nvSpPr>
          <p:spPr>
            <a:xfrm rot="16200001">
              <a:off x="-974623" y="1070394"/>
              <a:ext cx="2280722" cy="23735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400" dirty="0" err="1">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ມາດ</a:t>
              </a:r>
              <a:r>
                <a:rPr lang="en-US" sz="2400" dirty="0">
                  <a:solidFill>
                    <a:srgbClr val="FFFEF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ຕະ</a:t>
              </a:r>
              <a:r>
                <a:rPr lang="en-US" sz="24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ຖານ</a:t>
              </a:r>
              <a:r>
                <a:rPr lang="en-US" sz="24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ຄູ</a:t>
              </a:r>
              <a:r>
                <a:rPr lang="en-US" sz="24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ອາ</a:t>
              </a:r>
              <a:r>
                <a:rPr lang="en-US" sz="24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ຊີ</a:t>
              </a:r>
              <a:r>
                <a:rPr lang="en-US" sz="24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ວະ</a:t>
              </a:r>
              <a:r>
                <a:rPr lang="en-US" sz="24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ສຶກ</a:t>
              </a:r>
              <a:r>
                <a:rPr lang="en-US" sz="24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ສາ</a:t>
              </a:r>
              <a:r>
                <a:rPr lang="en-US" sz="24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 </a:t>
              </a:r>
              <a:r>
                <a:rPr lang="en-US" sz="24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ອາ</a:t>
              </a:r>
              <a:r>
                <a:rPr lang="en-US" sz="24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FFFEFD"/>
                  </a:solidFill>
                  <a:latin typeface="Phetsarath OT" panose="02000500000000020004" pitchFamily="2" charset="0"/>
                  <a:ea typeface="Calibri" panose="020F0502020204030204" pitchFamily="34" charset="0"/>
                  <a:cs typeface="Phetsarath OT" panose="02000500000000020004" pitchFamily="2" charset="0"/>
                </a:rPr>
                <a:t>ຊ່ຽນ</a:t>
              </a:r>
              <a:r>
                <a:rPr lang="en-US" sz="2400" dirty="0">
                  <a:solidFill>
                    <a:srgbClr val="FFFEFD"/>
                  </a:solidFill>
                  <a:latin typeface="Phetsarath OT" panose="02000500000000020004" pitchFamily="2" charset="0"/>
                  <a:ea typeface="Calibri" panose="020F0502020204030204" pitchFamily="34" charset="0"/>
                  <a:cs typeface="Phetsarath OT" panose="02000500000000020004" pitchFamily="2" charset="0"/>
                </a:rPr>
                <a:t> </a:t>
              </a:r>
              <a:r>
                <a:rPr lang="en-US" sz="2400" dirty="0">
                  <a:solidFill>
                    <a:srgbClr val="FFFEFD"/>
                  </a:solidFill>
                  <a:effectLst/>
                  <a:latin typeface="Calibri" panose="020F0502020204030204" pitchFamily="34" charset="0"/>
                  <a:ea typeface="Calibri" panose="020F0502020204030204" pitchFamily="34" charset="0"/>
                </a:rPr>
                <a:t>RTTS</a:t>
              </a:r>
              <a:endParaRPr lang="en-US" sz="2400" dirty="0">
                <a:solidFill>
                  <a:srgbClr val="181717"/>
                </a:solidFill>
                <a:effectLst/>
                <a:latin typeface="Calibri" panose="020F0502020204030204" pitchFamily="34" charset="0"/>
                <a:ea typeface="Calibri" panose="020F0502020204030204" pitchFamily="34" charset="0"/>
              </a:endParaRPr>
            </a:p>
          </p:txBody>
        </p:sp>
        <p:sp>
          <p:nvSpPr>
            <p:cNvPr id="42" name="Rectangle 41">
              <a:extLst>
                <a:ext uri="{FF2B5EF4-FFF2-40B4-BE49-F238E27FC236}">
                  <a16:creationId xmlns:a16="http://schemas.microsoft.com/office/drawing/2014/main" id="{EBA119AC-E862-2112-10C0-7487416C129E}"/>
                </a:ext>
              </a:extLst>
            </p:cNvPr>
            <p:cNvSpPr/>
            <p:nvPr/>
          </p:nvSpPr>
          <p:spPr>
            <a:xfrm rot="16200001">
              <a:off x="-419214" y="1298207"/>
              <a:ext cx="1825096" cy="237352"/>
            </a:xfrm>
            <a:prstGeom prst="rect">
              <a:avLst/>
            </a:prstGeom>
            <a:ln>
              <a:noFill/>
            </a:ln>
          </p:spPr>
          <p:txBody>
            <a:bodyPr vert="horz" lIns="0" tIns="0" rIns="0" bIns="0" rtlCol="0">
              <a:noAutofit/>
            </a:bodyPr>
            <a:lstStyle/>
            <a:p>
              <a:pPr marL="0" marR="0" indent="0" algn="ctr">
                <a:lnSpc>
                  <a:spcPct val="107000"/>
                </a:lnSpc>
                <a:spcBef>
                  <a:spcPts val="0"/>
                </a:spcBef>
                <a:spcAft>
                  <a:spcPts val="800"/>
                </a:spcAft>
              </a:pPr>
              <a:r>
                <a:rPr lang="en-US" sz="240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ປະ</a:t>
              </a:r>
              <a:r>
                <a:rPr lang="en-US" sz="2400"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ເດັນ</a:t>
              </a:r>
              <a:r>
                <a:rPr lang="en-US" sz="2400"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ວິ</a:t>
              </a:r>
              <a:r>
                <a:rPr lang="en-US" sz="2400"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ຊາ</a:t>
              </a:r>
              <a:r>
                <a:rPr lang="en-US" sz="2400"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ສະ</a:t>
              </a:r>
              <a:r>
                <a:rPr lang="en-US" sz="2400"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ເພາະ</a:t>
              </a:r>
              <a:r>
                <a:rPr lang="en-US" sz="2400"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ດ້ານ</a:t>
              </a:r>
              <a:r>
                <a:rPr lang="en-US" sz="2400"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ວິ</a:t>
              </a:r>
              <a:r>
                <a:rPr lang="en-US" sz="2400"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ຊາ</a:t>
              </a:r>
              <a:r>
                <a:rPr lang="en-US" sz="2400"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ການ</a:t>
              </a:r>
              <a:r>
                <a:rPr lang="en-US" sz="2400"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000" dirty="0">
                  <a:solidFill>
                    <a:srgbClr val="29708F"/>
                  </a:solidFill>
                  <a:effectLst/>
                  <a:latin typeface="Calibri" panose="020F0502020204030204" pitchFamily="34" charset="0"/>
                  <a:ea typeface="Calibri" panose="020F0502020204030204" pitchFamily="34" charset="0"/>
                </a:rPr>
                <a:t>Subjects</a:t>
              </a:r>
              <a:r>
                <a:rPr lang="en-US" sz="2000" spc="-1675" dirty="0">
                  <a:solidFill>
                    <a:srgbClr val="29708F"/>
                  </a:solidFill>
                  <a:effectLst/>
                  <a:latin typeface="Calibri" panose="020F0502020204030204" pitchFamily="34" charset="0"/>
                  <a:ea typeface="Calibri" panose="020F0502020204030204" pitchFamily="34" charset="0"/>
                </a:rPr>
                <a:t> </a:t>
              </a:r>
              <a:r>
                <a:rPr lang="en-US" sz="2000" dirty="0">
                  <a:solidFill>
                    <a:srgbClr val="29708F"/>
                  </a:solidFill>
                  <a:effectLst/>
                  <a:latin typeface="Calibri" panose="020F0502020204030204" pitchFamily="34" charset="0"/>
                  <a:ea typeface="Calibri" panose="020F0502020204030204" pitchFamily="34" charset="0"/>
                </a:rPr>
                <a:t>matter</a:t>
              </a:r>
              <a:endParaRPr lang="en-US" sz="2400" dirty="0">
                <a:solidFill>
                  <a:srgbClr val="181717"/>
                </a:solidFill>
                <a:effectLst/>
                <a:latin typeface="Calibri" panose="020F0502020204030204" pitchFamily="34" charset="0"/>
                <a:ea typeface="Calibri" panose="020F0502020204030204" pitchFamily="34" charset="0"/>
              </a:endParaRPr>
            </a:p>
          </p:txBody>
        </p:sp>
        <p:sp>
          <p:nvSpPr>
            <p:cNvPr id="43" name="Rectangle 42">
              <a:extLst>
                <a:ext uri="{FF2B5EF4-FFF2-40B4-BE49-F238E27FC236}">
                  <a16:creationId xmlns:a16="http://schemas.microsoft.com/office/drawing/2014/main" id="{25174CB3-11EC-97F8-1E66-76D31D3EEC42}"/>
                </a:ext>
              </a:extLst>
            </p:cNvPr>
            <p:cNvSpPr/>
            <p:nvPr/>
          </p:nvSpPr>
          <p:spPr>
            <a:xfrm rot="16200001">
              <a:off x="2263125" y="1244068"/>
              <a:ext cx="1835955" cy="23735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400" b="1"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ຄວາມ</a:t>
              </a:r>
              <a:r>
                <a:rPr lang="en-US" sz="2400" b="1"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b="1"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ສາ</a:t>
              </a:r>
              <a:r>
                <a:rPr lang="en-US" sz="2400" b="1"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b="1"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ມາດ</a:t>
              </a:r>
              <a:r>
                <a:rPr lang="en-US" sz="2400" b="1"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dirty="0">
                  <a:solidFill>
                    <a:srgbClr val="29708F"/>
                  </a:solidFill>
                  <a:effectLst/>
                  <a:latin typeface="Calibri" panose="020F0502020204030204" pitchFamily="34" charset="0"/>
                  <a:ea typeface="Calibri" panose="020F0502020204030204" pitchFamily="34" charset="0"/>
                </a:rPr>
                <a:t>Competences</a:t>
              </a:r>
              <a:endParaRPr lang="en-US" sz="2400" dirty="0">
                <a:solidFill>
                  <a:srgbClr val="181717"/>
                </a:solidFill>
                <a:effectLst/>
                <a:latin typeface="Calibri" panose="020F0502020204030204" pitchFamily="34" charset="0"/>
                <a:ea typeface="Calibri" panose="020F0502020204030204" pitchFamily="34" charset="0"/>
              </a:endParaRPr>
            </a:p>
          </p:txBody>
        </p:sp>
        <p:sp>
          <p:nvSpPr>
            <p:cNvPr id="44" name="Rectangle 43">
              <a:extLst>
                <a:ext uri="{FF2B5EF4-FFF2-40B4-BE49-F238E27FC236}">
                  <a16:creationId xmlns:a16="http://schemas.microsoft.com/office/drawing/2014/main" id="{05790B5B-0811-F747-0D6B-23037F63319E}"/>
                </a:ext>
              </a:extLst>
            </p:cNvPr>
            <p:cNvSpPr/>
            <p:nvPr/>
          </p:nvSpPr>
          <p:spPr>
            <a:xfrm rot="16200001">
              <a:off x="322499" y="1427778"/>
              <a:ext cx="1248483" cy="23735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40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ວິ</a:t>
              </a:r>
              <a:r>
                <a:rPr lang="en-US" sz="2400"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ຊາ</a:t>
              </a:r>
              <a:r>
                <a:rPr lang="en-US" sz="2400"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ຊີບ</a:t>
              </a:r>
              <a:r>
                <a:rPr lang="en-US" sz="2400" dirty="0">
                  <a:solidFill>
                    <a:srgbClr val="29708F"/>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000" dirty="0">
                  <a:solidFill>
                    <a:srgbClr val="29708F"/>
                  </a:solidFill>
                  <a:effectLst/>
                  <a:latin typeface="Calibri" panose="020F0502020204030204" pitchFamily="34" charset="0"/>
                  <a:ea typeface="Calibri" panose="020F0502020204030204" pitchFamily="34" charset="0"/>
                </a:rPr>
                <a:t>Vocational</a:t>
              </a:r>
              <a:endParaRPr lang="en-US" sz="2400" dirty="0">
                <a:solidFill>
                  <a:srgbClr val="181717"/>
                </a:solidFill>
                <a:effectLst/>
                <a:latin typeface="Calibri" panose="020F0502020204030204" pitchFamily="34" charset="0"/>
                <a:ea typeface="Calibri" panose="020F0502020204030204" pitchFamily="34" charset="0"/>
              </a:endParaRPr>
            </a:p>
          </p:txBody>
        </p:sp>
        <p:sp>
          <p:nvSpPr>
            <p:cNvPr id="45" name="Rectangle 44">
              <a:extLst>
                <a:ext uri="{FF2B5EF4-FFF2-40B4-BE49-F238E27FC236}">
                  <a16:creationId xmlns:a16="http://schemas.microsoft.com/office/drawing/2014/main" id="{F913EC3F-0DED-85FA-B019-176BE995C49C}"/>
                </a:ext>
              </a:extLst>
            </p:cNvPr>
            <p:cNvSpPr/>
            <p:nvPr/>
          </p:nvSpPr>
          <p:spPr>
            <a:xfrm>
              <a:off x="961879" y="504335"/>
              <a:ext cx="1807628" cy="23735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ສ່ວນ</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chemeClr val="accent5">
                      <a:lumMod val="50000"/>
                    </a:schemeClr>
                  </a:solidFill>
                  <a:latin typeface="Phetsarath OT" panose="02000500000000020004" pitchFamily="2" charset="0"/>
                  <a:ea typeface="Calibri" panose="020F0502020204030204" pitchFamily="34" charset="0"/>
                  <a:cs typeface="Phetsarath OT" panose="02000500000000020004" pitchFamily="2" charset="0"/>
                </a:rPr>
                <a:t>ບຸກ</a:t>
              </a:r>
              <a:r>
                <a:rPr lang="en-US" sz="2400" spc="35" dirty="0">
                  <a:solidFill>
                    <a:schemeClr val="accent5">
                      <a:lumMod val="50000"/>
                    </a:schemeClr>
                  </a:solidFill>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chemeClr val="accent5">
                      <a:lumMod val="50000"/>
                    </a:schemeClr>
                  </a:solidFill>
                  <a:latin typeface="Phetsarath OT" panose="02000500000000020004" pitchFamily="2" charset="0"/>
                  <a:ea typeface="Calibri" panose="020F0502020204030204" pitchFamily="34" charset="0"/>
                  <a:cs typeface="Phetsarath OT" panose="02000500000000020004" pitchFamily="2" charset="0"/>
                </a:rPr>
                <a:t>ຄົນ</a:t>
              </a:r>
              <a:r>
                <a:rPr lang="en-US" sz="2400" spc="35" dirty="0">
                  <a:solidFill>
                    <a:schemeClr val="accent5">
                      <a:lumMod val="50000"/>
                    </a:schemeClr>
                  </a:solidFill>
                  <a:latin typeface="Phetsarath OT" panose="02000500000000020004" pitchFamily="2" charset="0"/>
                  <a:ea typeface="Calibri" panose="020F0502020204030204" pitchFamily="34" charset="0"/>
                  <a:cs typeface="Phetsarath OT" panose="02000500000000020004" pitchFamily="2" charset="0"/>
                </a:rPr>
                <a:t> </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ແລະ</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ສັງ</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ຄົມ</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000" spc="35" dirty="0">
                  <a:solidFill>
                    <a:srgbClr val="29708F"/>
                  </a:solidFill>
                  <a:effectLst/>
                  <a:latin typeface="Calibri" panose="020F0502020204030204" pitchFamily="34" charset="0"/>
                  <a:ea typeface="Calibri" panose="020F0502020204030204" pitchFamily="34" charset="0"/>
                </a:rPr>
                <a:t>Personal</a:t>
              </a:r>
              <a:r>
                <a:rPr lang="en-US" sz="2000" spc="15" dirty="0">
                  <a:solidFill>
                    <a:srgbClr val="29708F"/>
                  </a:solidFill>
                  <a:effectLst/>
                  <a:latin typeface="Calibri" panose="020F0502020204030204" pitchFamily="34" charset="0"/>
                  <a:ea typeface="Calibri" panose="020F0502020204030204" pitchFamily="34" charset="0"/>
                </a:rPr>
                <a:t> </a:t>
              </a:r>
              <a:r>
                <a:rPr lang="en-US" sz="2000" spc="35" dirty="0">
                  <a:solidFill>
                    <a:srgbClr val="29708F"/>
                  </a:solidFill>
                  <a:effectLst/>
                  <a:latin typeface="Calibri" panose="020F0502020204030204" pitchFamily="34" charset="0"/>
                  <a:ea typeface="Calibri" panose="020F0502020204030204" pitchFamily="34" charset="0"/>
                </a:rPr>
                <a:t>and</a:t>
              </a:r>
              <a:r>
                <a:rPr lang="en-US" sz="2000" spc="15" dirty="0">
                  <a:solidFill>
                    <a:srgbClr val="29708F"/>
                  </a:solidFill>
                  <a:effectLst/>
                  <a:latin typeface="Calibri" panose="020F0502020204030204" pitchFamily="34" charset="0"/>
                  <a:ea typeface="Calibri" panose="020F0502020204030204" pitchFamily="34" charset="0"/>
                </a:rPr>
                <a:t> </a:t>
              </a:r>
              <a:r>
                <a:rPr lang="en-US" sz="2000" spc="35" dirty="0">
                  <a:solidFill>
                    <a:srgbClr val="29708F"/>
                  </a:solidFill>
                  <a:effectLst/>
                  <a:latin typeface="Calibri" panose="020F0502020204030204" pitchFamily="34" charset="0"/>
                  <a:ea typeface="Calibri" panose="020F0502020204030204" pitchFamily="34" charset="0"/>
                </a:rPr>
                <a:t>Social</a:t>
              </a:r>
              <a:endParaRPr lang="en-US" sz="2400" dirty="0">
                <a:solidFill>
                  <a:srgbClr val="181717"/>
                </a:solidFill>
                <a:effectLst/>
                <a:latin typeface="Calibri" panose="020F0502020204030204" pitchFamily="34" charset="0"/>
                <a:ea typeface="Calibri" panose="020F0502020204030204" pitchFamily="34" charset="0"/>
              </a:endParaRPr>
            </a:p>
          </p:txBody>
        </p:sp>
        <p:sp>
          <p:nvSpPr>
            <p:cNvPr id="46" name="Rectangle 45">
              <a:extLst>
                <a:ext uri="{FF2B5EF4-FFF2-40B4-BE49-F238E27FC236}">
                  <a16:creationId xmlns:a16="http://schemas.microsoft.com/office/drawing/2014/main" id="{97D82DA9-7515-3B85-C74D-C0C8248D2D8B}"/>
                </a:ext>
              </a:extLst>
            </p:cNvPr>
            <p:cNvSpPr/>
            <p:nvPr/>
          </p:nvSpPr>
          <p:spPr>
            <a:xfrm>
              <a:off x="1213499" y="821140"/>
              <a:ext cx="1034321"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ການ</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ຄົ້ນ</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​ຄ້​</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ວາ</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spc="35" dirty="0">
                  <a:solidFill>
                    <a:srgbClr val="29708F"/>
                  </a:solidFill>
                  <a:effectLst/>
                  <a:latin typeface="Calibri" panose="020F0502020204030204" pitchFamily="34" charset="0"/>
                  <a:ea typeface="Calibri" panose="020F0502020204030204" pitchFamily="34" charset="0"/>
                </a:rPr>
                <a:t>Research</a:t>
              </a:r>
              <a:endParaRPr lang="en-US" sz="2400" dirty="0">
                <a:solidFill>
                  <a:srgbClr val="181717"/>
                </a:solidFill>
                <a:effectLst/>
                <a:latin typeface="Calibri" panose="020F0502020204030204" pitchFamily="34" charset="0"/>
                <a:ea typeface="Calibri" panose="020F0502020204030204" pitchFamily="34" charset="0"/>
              </a:endParaRPr>
            </a:p>
          </p:txBody>
        </p:sp>
        <p:sp>
          <p:nvSpPr>
            <p:cNvPr id="47" name="Rectangle 46">
              <a:extLst>
                <a:ext uri="{FF2B5EF4-FFF2-40B4-BE49-F238E27FC236}">
                  <a16:creationId xmlns:a16="http://schemas.microsoft.com/office/drawing/2014/main" id="{35E5357E-DB0E-6F17-6B6A-B2E93E91F960}"/>
                </a:ext>
              </a:extLst>
            </p:cNvPr>
            <p:cNvSpPr/>
            <p:nvPr/>
          </p:nvSpPr>
          <p:spPr>
            <a:xfrm>
              <a:off x="1213499" y="1143369"/>
              <a:ext cx="1055636"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ສາ</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ຂາ</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ອາ</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ຊີບ</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spc="35" dirty="0">
                  <a:solidFill>
                    <a:srgbClr val="29708F"/>
                  </a:solidFill>
                  <a:effectLst/>
                  <a:latin typeface="Calibri" panose="020F0502020204030204" pitchFamily="34" charset="0"/>
                  <a:ea typeface="Calibri" panose="020F0502020204030204" pitchFamily="34" charset="0"/>
                </a:rPr>
                <a:t>Discipline</a:t>
              </a:r>
              <a:endParaRPr lang="en-US" sz="2400" dirty="0">
                <a:solidFill>
                  <a:srgbClr val="181717"/>
                </a:solidFill>
                <a:effectLst/>
                <a:latin typeface="Calibri" panose="020F0502020204030204" pitchFamily="34" charset="0"/>
                <a:ea typeface="Calibri" panose="020F0502020204030204" pitchFamily="34" charset="0"/>
              </a:endParaRPr>
            </a:p>
          </p:txBody>
        </p:sp>
        <p:sp>
          <p:nvSpPr>
            <p:cNvPr id="48" name="Rectangle 47">
              <a:extLst>
                <a:ext uri="{FF2B5EF4-FFF2-40B4-BE49-F238E27FC236}">
                  <a16:creationId xmlns:a16="http://schemas.microsoft.com/office/drawing/2014/main" id="{31AA5C8D-9E8D-CCC5-2F8D-712033560912}"/>
                </a:ext>
              </a:extLst>
            </p:cNvPr>
            <p:cNvSpPr/>
            <p:nvPr/>
          </p:nvSpPr>
          <p:spPr>
            <a:xfrm>
              <a:off x="1215470" y="1469408"/>
              <a:ext cx="1410616"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ວິ</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ທະ</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ຍາ</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ການສິດ</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ສອນ</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spc="35" dirty="0">
                  <a:solidFill>
                    <a:srgbClr val="29708F"/>
                  </a:solidFill>
                  <a:effectLst/>
                  <a:latin typeface="Calibri" panose="020F0502020204030204" pitchFamily="34" charset="0"/>
                  <a:ea typeface="Calibri" panose="020F0502020204030204" pitchFamily="34" charset="0"/>
                </a:rPr>
                <a:t>Didactics</a:t>
              </a:r>
              <a:endParaRPr lang="en-US" sz="2400" dirty="0">
                <a:solidFill>
                  <a:srgbClr val="181717"/>
                </a:solidFill>
                <a:effectLst/>
                <a:latin typeface="Calibri" panose="020F0502020204030204" pitchFamily="34" charset="0"/>
                <a:ea typeface="Calibri" panose="020F0502020204030204" pitchFamily="34" charset="0"/>
              </a:endParaRPr>
            </a:p>
          </p:txBody>
        </p:sp>
        <p:sp>
          <p:nvSpPr>
            <p:cNvPr id="49" name="Rectangle 48">
              <a:extLst>
                <a:ext uri="{FF2B5EF4-FFF2-40B4-BE49-F238E27FC236}">
                  <a16:creationId xmlns:a16="http://schemas.microsoft.com/office/drawing/2014/main" id="{2CC91E2F-6862-B07B-9B16-56ECA1A7F305}"/>
                </a:ext>
              </a:extLst>
            </p:cNvPr>
            <p:cNvSpPr/>
            <p:nvPr/>
          </p:nvSpPr>
          <p:spPr>
            <a:xfrm>
              <a:off x="1212528" y="1801443"/>
              <a:ext cx="1132060"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400" spc="35" dirty="0">
                  <a:solidFill>
                    <a:srgbClr val="29708F"/>
                  </a:solidFill>
                  <a:effectLst/>
                  <a:latin typeface="Calibri" panose="020F0502020204030204" pitchFamily="34" charset="0"/>
                  <a:ea typeface="Calibri" panose="020F0502020204030204" pitchFamily="34" charset="0"/>
                </a:rPr>
                <a:t>​</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ສຶກ</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ສາ</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ສາດ</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spc="35" dirty="0">
                  <a:solidFill>
                    <a:srgbClr val="29708F"/>
                  </a:solidFill>
                  <a:effectLst/>
                  <a:latin typeface="Calibri" panose="020F0502020204030204" pitchFamily="34" charset="0"/>
                  <a:ea typeface="Calibri" panose="020F0502020204030204" pitchFamily="34" charset="0"/>
                </a:rPr>
                <a:t>Pedagogy</a:t>
              </a:r>
              <a:endParaRPr lang="en-US" sz="2400" dirty="0">
                <a:solidFill>
                  <a:srgbClr val="181717"/>
                </a:solidFill>
                <a:effectLst/>
                <a:latin typeface="Calibri" panose="020F0502020204030204" pitchFamily="34" charset="0"/>
                <a:ea typeface="Calibri" panose="020F0502020204030204" pitchFamily="34" charset="0"/>
              </a:endParaRPr>
            </a:p>
          </p:txBody>
        </p:sp>
        <p:sp>
          <p:nvSpPr>
            <p:cNvPr id="50" name="Rectangle 49">
              <a:extLst>
                <a:ext uri="{FF2B5EF4-FFF2-40B4-BE49-F238E27FC236}">
                  <a16:creationId xmlns:a16="http://schemas.microsoft.com/office/drawing/2014/main" id="{E4001D6B-5E16-6280-B09F-46BFE824A898}"/>
                </a:ext>
              </a:extLst>
            </p:cNvPr>
            <p:cNvSpPr/>
            <p:nvPr/>
          </p:nvSpPr>
          <p:spPr>
            <a:xfrm>
              <a:off x="1215470" y="2165109"/>
              <a:ext cx="1363659" cy="1977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ການ</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ຈັດ</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spc="35" dirty="0" err="1">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ການ</a:t>
              </a:r>
              <a:r>
                <a:rPr lang="en-US" sz="2400" spc="35" dirty="0">
                  <a:solidFill>
                    <a:schemeClr val="accent5">
                      <a:lumMod val="50000"/>
                    </a:schemeClr>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spc="35" dirty="0">
                  <a:solidFill>
                    <a:srgbClr val="29708F"/>
                  </a:solidFill>
                  <a:effectLst/>
                  <a:latin typeface="Calibri" panose="020F0502020204030204" pitchFamily="34" charset="0"/>
                  <a:ea typeface="Calibri" panose="020F0502020204030204" pitchFamily="34" charset="0"/>
                </a:rPr>
                <a:t>Management</a:t>
              </a:r>
              <a:endParaRPr lang="en-US" sz="2400" dirty="0">
                <a:solidFill>
                  <a:srgbClr val="181717"/>
                </a:solidFill>
                <a:effectLst/>
                <a:latin typeface="Calibri" panose="020F0502020204030204" pitchFamily="34" charset="0"/>
                <a:ea typeface="Calibri" panose="020F0502020204030204" pitchFamily="34" charset="0"/>
              </a:endParaRPr>
            </a:p>
          </p:txBody>
        </p:sp>
      </p:grpSp>
      <p:sp>
        <p:nvSpPr>
          <p:cNvPr id="52" name="TextBox 51">
            <a:extLst>
              <a:ext uri="{FF2B5EF4-FFF2-40B4-BE49-F238E27FC236}">
                <a16:creationId xmlns:a16="http://schemas.microsoft.com/office/drawing/2014/main" id="{E61C88B4-3F27-9822-A977-7D4F55F198AA}"/>
              </a:ext>
            </a:extLst>
          </p:cNvPr>
          <p:cNvSpPr txBox="1"/>
          <p:nvPr/>
        </p:nvSpPr>
        <p:spPr>
          <a:xfrm>
            <a:off x="983410" y="882023"/>
            <a:ext cx="9496331" cy="826252"/>
          </a:xfrm>
          <a:prstGeom prst="rect">
            <a:avLst/>
          </a:prstGeom>
          <a:solidFill>
            <a:schemeClr val="accent6">
              <a:lumMod val="60000"/>
              <a:lumOff val="40000"/>
            </a:schemeClr>
          </a:solidFill>
          <a:ln>
            <a:solidFill>
              <a:schemeClr val="accent2">
                <a:lumMod val="75000"/>
              </a:schemeClr>
            </a:solidFill>
          </a:ln>
        </p:spPr>
        <p:txBody>
          <a:bodyPr wrap="square">
            <a:spAutoFit/>
          </a:bodyPr>
          <a:lstStyle/>
          <a:p>
            <a:pPr marL="1040130" marR="0" indent="-6350" algn="just">
              <a:lnSpc>
                <a:spcPct val="111000"/>
              </a:lnSpc>
              <a:spcBef>
                <a:spcPts val="0"/>
              </a:spcBef>
            </a:pPr>
            <a:r>
              <a:rPr lang="en-US" sz="2400" dirty="0">
                <a:solidFill>
                  <a:srgbClr val="42677D"/>
                </a:solidFill>
                <a:effectLst/>
                <a:latin typeface="Calibri" panose="020F0502020204030204" pitchFamily="34" charset="0"/>
                <a:ea typeface="Calibri" panose="020F0502020204030204" pitchFamily="34"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ຂົງ</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ເຂດ</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ທີ</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ກ່ຽວ</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ພັນ</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 </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ສຳ</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ລັບ</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ມາດ</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ຕະ</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ຖານ</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ຄູ</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ອາ</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ຊີ</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ວະ</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ສຶກ</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ສາ</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ພາກ</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ພື້ນ</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ອາ</a:t>
            </a:r>
            <a:r>
              <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a:t>
            </a:r>
            <a:r>
              <a:rPr lang="en-US" sz="2400" dirty="0" err="1">
                <a:solidFill>
                  <a:srgbClr val="42677D"/>
                </a:solidFill>
                <a:effectLst/>
                <a:latin typeface="Phetsarath OT" panose="02000500000000020004" pitchFamily="2" charset="0"/>
                <a:ea typeface="Calibri" panose="020F0502020204030204" pitchFamily="34" charset="0"/>
                <a:cs typeface="Phetsarath OT" panose="02000500000000020004" pitchFamily="2" charset="0"/>
              </a:rPr>
              <a:t>ຊ່ຽນ</a:t>
            </a:r>
            <a:endParaRPr lang="en-US" sz="2400" dirty="0">
              <a:solidFill>
                <a:srgbClr val="42677D"/>
              </a:solidFill>
              <a:effectLst/>
              <a:latin typeface="Phetsarath OT" panose="02000500000000020004" pitchFamily="2" charset="0"/>
              <a:ea typeface="Calibri" panose="020F0502020204030204" pitchFamily="34" charset="0"/>
              <a:cs typeface="Phetsarath OT" panose="02000500000000020004" pitchFamily="2" charset="0"/>
            </a:endParaRPr>
          </a:p>
          <a:p>
            <a:pPr marL="1040130" marR="0" indent="-6350" algn="just">
              <a:lnSpc>
                <a:spcPct val="111000"/>
              </a:lnSpc>
              <a:spcBef>
                <a:spcPts val="0"/>
              </a:spcBef>
              <a:spcAft>
                <a:spcPts val="1910"/>
              </a:spcAft>
            </a:pPr>
            <a:r>
              <a:rPr lang="en-US" sz="2000" dirty="0">
                <a:solidFill>
                  <a:srgbClr val="42677D"/>
                </a:solidFill>
                <a:effectLst/>
                <a:latin typeface="Calibri" panose="020F0502020204030204" pitchFamily="34" charset="0"/>
                <a:ea typeface="Calibri" panose="020F0502020204030204" pitchFamily="34" charset="0"/>
              </a:rPr>
              <a:t>Relevant Areas for the Regional TVET Teacher Standard (RTTS)</a:t>
            </a:r>
            <a:endParaRPr lang="en-US" sz="2000" dirty="0">
              <a:solidFill>
                <a:srgbClr val="181717"/>
              </a:solidFill>
              <a:effectLst/>
              <a:latin typeface="Calibri" panose="020F0502020204030204" pitchFamily="34" charset="0"/>
              <a:ea typeface="Calibri" panose="020F0502020204030204" pitchFamily="34" charset="0"/>
            </a:endParaRPr>
          </a:p>
        </p:txBody>
      </p:sp>
      <p:sp>
        <p:nvSpPr>
          <p:cNvPr id="53" name="Title 3">
            <a:extLst>
              <a:ext uri="{FF2B5EF4-FFF2-40B4-BE49-F238E27FC236}">
                <a16:creationId xmlns:a16="http://schemas.microsoft.com/office/drawing/2014/main" id="{DBD6DC83-D983-D126-A9BB-0132F4564ACF}"/>
              </a:ext>
            </a:extLst>
          </p:cNvPr>
          <p:cNvSpPr txBox="1">
            <a:spLocks/>
          </p:cNvSpPr>
          <p:nvPr/>
        </p:nvSpPr>
        <p:spPr>
          <a:xfrm>
            <a:off x="3081637" y="183269"/>
            <a:ext cx="5043578" cy="490904"/>
          </a:xfrm>
          <a:prstGeom prst="rect">
            <a:avLst/>
          </a:prstGeom>
          <a:solidFill>
            <a:schemeClr val="accent2">
              <a:lumMod val="20000"/>
              <a:lumOff val="80000"/>
            </a:schemeClr>
          </a:solidFill>
          <a:ln>
            <a:noFill/>
          </a:ln>
          <a:effectLst>
            <a:glow rad="139700">
              <a:schemeClr val="accent2">
                <a:satMod val="175000"/>
                <a:alpha val="40000"/>
              </a:schemeClr>
            </a:glow>
          </a:effectLst>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Phetsarath OT" panose="02000500000000020004" pitchFamily="2" charset="0"/>
                <a:cs typeface="Phetsarath OT" panose="02000500000000020004" pitchFamily="2" charset="0"/>
              </a:rPr>
              <a:t>ມາດ​ຕະ​ຖານ​ຄູ​ອາ​ຊີ​ວະ​ສຶກ​ສາ ອາ​ຊ່ຽນ</a:t>
            </a:r>
            <a:endParaRPr lang="en-US" sz="2800"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3705797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74543B1-7411-B405-0C07-E4116EC6C1C5}"/>
              </a:ext>
            </a:extLst>
          </p:cNvPr>
          <p:cNvGraphicFramePr>
            <a:graphicFrameLocks noGrp="1"/>
          </p:cNvGraphicFramePr>
          <p:nvPr>
            <p:extLst>
              <p:ext uri="{D42A27DB-BD31-4B8C-83A1-F6EECF244321}">
                <p14:modId xmlns:p14="http://schemas.microsoft.com/office/powerpoint/2010/main" val="357648004"/>
              </p:ext>
            </p:extLst>
          </p:nvPr>
        </p:nvGraphicFramePr>
        <p:xfrm>
          <a:off x="267050" y="673392"/>
          <a:ext cx="11694795" cy="5774544"/>
        </p:xfrm>
        <a:graphic>
          <a:graphicData uri="http://schemas.openxmlformats.org/drawingml/2006/table">
            <a:tbl>
              <a:tblPr firstRow="1" bandRow="1">
                <a:tableStyleId>{5C22544A-7EE6-4342-B048-85BDC9FD1C3A}</a:tableStyleId>
              </a:tblPr>
              <a:tblGrid>
                <a:gridCol w="1785685">
                  <a:extLst>
                    <a:ext uri="{9D8B030D-6E8A-4147-A177-3AD203B41FA5}">
                      <a16:colId xmlns:a16="http://schemas.microsoft.com/office/drawing/2014/main" val="2568058123"/>
                    </a:ext>
                  </a:extLst>
                </a:gridCol>
                <a:gridCol w="4758612">
                  <a:extLst>
                    <a:ext uri="{9D8B030D-6E8A-4147-A177-3AD203B41FA5}">
                      <a16:colId xmlns:a16="http://schemas.microsoft.com/office/drawing/2014/main" val="1046136164"/>
                    </a:ext>
                  </a:extLst>
                </a:gridCol>
                <a:gridCol w="5150498">
                  <a:extLst>
                    <a:ext uri="{9D8B030D-6E8A-4147-A177-3AD203B41FA5}">
                      <a16:colId xmlns:a16="http://schemas.microsoft.com/office/drawing/2014/main" val="1204230849"/>
                    </a:ext>
                  </a:extLst>
                </a:gridCol>
              </a:tblGrid>
              <a:tr h="967032">
                <a:tc gridSpan="3">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ມາດ</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ຕະ</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ຖານ</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ຄູ</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ອາ</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ຊີ</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ວະ</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ສຶກ</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ສາ</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ພາກ</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ພື້ນ</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ອາ</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ຊ່ຽ</a:t>
                      </a:r>
                      <a:r>
                        <a:rPr lang="en-US" sz="2800" dirty="0">
                          <a:latin typeface="Phetsarath OT" panose="02000500000000020004" pitchFamily="2" charset="0"/>
                          <a:cs typeface="Phetsarath OT" panose="02000500000000020004" pitchFamily="2" charset="0"/>
                        </a:rPr>
                        <a:t>​ນ</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Phetsarath OT" panose="02000500000000020004" pitchFamily="2" charset="0"/>
                        <a:cs typeface="Phetsarath OT" panose="02000500000000020004" pitchFamily="2" charset="0"/>
                      </a:endParaRPr>
                    </a:p>
                  </a:txBody>
                  <a:tcPr/>
                </a:tc>
                <a:tc hMerge="1">
                  <a:txBody>
                    <a:bodyPr/>
                    <a:lstStyle/>
                    <a:p>
                      <a:endParaRPr lang="en-US" sz="1400" dirty="0">
                        <a:latin typeface="Phetsarath OT" panose="02000500000000020004" pitchFamily="2" charset="0"/>
                        <a:cs typeface="Phetsarath OT" panose="02000500000000020004" pitchFamily="2" charset="0"/>
                      </a:endParaRPr>
                    </a:p>
                  </a:txBody>
                  <a:tcPr/>
                </a:tc>
                <a:extLst>
                  <a:ext uri="{0D108BD9-81ED-4DB2-BD59-A6C34878D82A}">
                    <a16:rowId xmlns:a16="http://schemas.microsoft.com/office/drawing/2014/main" val="2434035516"/>
                  </a:ext>
                </a:extLst>
              </a:tr>
              <a:tr h="328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latin typeface="Phetsarath OT" panose="02000500000000020004" pitchFamily="2" charset="0"/>
                          <a:cs typeface="Phetsarath OT" panose="02000500000000020004" pitchFamily="2" charset="0"/>
                        </a:rPr>
                        <a:t>ຂົງ</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ເຂດ</a:t>
                      </a:r>
                      <a:endParaRPr lang="en-US" sz="2800" dirty="0">
                        <a:latin typeface="Phetsarath OT" panose="02000500000000020004" pitchFamily="2" charset="0"/>
                        <a:cs typeface="Phetsarath OT" panose="02000500000000020004" pitchFamily="2" charset="0"/>
                      </a:endParaRPr>
                    </a:p>
                    <a:p>
                      <a:pPr algn="ctr"/>
                      <a:endParaRPr lang="en-US" sz="2000" dirty="0">
                        <a:latin typeface="Phetsarath OT" panose="02000500000000020004" pitchFamily="2" charset="0"/>
                        <a:cs typeface="Phetsarath OT" panose="02000500000000020004" pitchFamily="2"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latin typeface="Phetsarath OT" panose="02000500000000020004" pitchFamily="2" charset="0"/>
                          <a:cs typeface="Phetsarath OT" panose="02000500000000020004" pitchFamily="2" charset="0"/>
                        </a:rPr>
                        <a:t>ຄວາມ</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ສາ</a:t>
                      </a:r>
                      <a:r>
                        <a:rPr lang="en-US" sz="2800" dirty="0">
                          <a:latin typeface="Phetsarath OT" panose="02000500000000020004" pitchFamily="2" charset="0"/>
                          <a:cs typeface="Phetsarath OT" panose="02000500000000020004" pitchFamily="2" charset="0"/>
                        </a:rPr>
                        <a:t>​</a:t>
                      </a:r>
                      <a:r>
                        <a:rPr lang="en-US" sz="2800" dirty="0" err="1">
                          <a:latin typeface="Phetsarath OT" panose="02000500000000020004" pitchFamily="2" charset="0"/>
                          <a:cs typeface="Phetsarath OT" panose="02000500000000020004" pitchFamily="2" charset="0"/>
                        </a:rPr>
                        <a:t>ມາດ</a:t>
                      </a:r>
                      <a:r>
                        <a:rPr lang="en-US" sz="2800" dirty="0">
                          <a:latin typeface="Phetsarath OT" panose="02000500000000020004" pitchFamily="2" charset="0"/>
                          <a:cs typeface="Phetsarath OT" panose="02000500000000020004" pitchFamily="2" charset="0"/>
                        </a:rPr>
                        <a:t> </a:t>
                      </a:r>
                      <a:r>
                        <a:rPr lang="en-US" sz="2400" dirty="0">
                          <a:latin typeface="Phetsarath OT" panose="02000500000000020004" pitchFamily="2" charset="0"/>
                          <a:cs typeface="Phetsarath OT" panose="02000500000000020004" pitchFamily="2" charset="0"/>
                        </a:rPr>
                        <a:t>Competences</a:t>
                      </a:r>
                    </a:p>
                  </a:txBody>
                  <a:tcPr/>
                </a:tc>
                <a:tc hMerge="1">
                  <a:txBody>
                    <a:bodyPr/>
                    <a:lstStyle/>
                    <a:p>
                      <a:pPr algn="ctr"/>
                      <a:endParaRPr lang="en-US" sz="2000" dirty="0">
                        <a:latin typeface="Phetsarath OT" panose="02000500000000020004" pitchFamily="2" charset="0"/>
                        <a:cs typeface="Phetsarath OT" panose="02000500000000020004" pitchFamily="2" charset="0"/>
                      </a:endParaRPr>
                    </a:p>
                  </a:txBody>
                  <a:tcPr/>
                </a:tc>
                <a:extLst>
                  <a:ext uri="{0D108BD9-81ED-4DB2-BD59-A6C34878D82A}">
                    <a16:rowId xmlns:a16="http://schemas.microsoft.com/office/drawing/2014/main" val="4120990445"/>
                  </a:ext>
                </a:extLst>
              </a:tr>
              <a:tr h="967032">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latin typeface="Phetsarath OT" panose="02000500000000020004" pitchFamily="2" charset="0"/>
                          <a:cs typeface="Phetsarath OT" panose="02000500000000020004" pitchFamily="2" charset="0"/>
                        </a:rPr>
                        <a:t>ສ່ວນ</a:t>
                      </a:r>
                      <a:r>
                        <a:rPr lang="en-US" sz="2400" dirty="0">
                          <a:latin typeface="Phetsarath OT" panose="02000500000000020004" pitchFamily="2" charset="0"/>
                          <a:cs typeface="Phetsarath OT" panose="02000500000000020004" pitchFamily="2" charset="0"/>
                        </a:rPr>
                        <a:t>​</a:t>
                      </a:r>
                      <a:r>
                        <a:rPr lang="en-US" sz="2400" dirty="0" err="1">
                          <a:latin typeface="Phetsarath OT" panose="02000500000000020004" pitchFamily="2" charset="0"/>
                          <a:cs typeface="Phetsarath OT" panose="02000500000000020004" pitchFamily="2" charset="0"/>
                        </a:rPr>
                        <a:t>ບຸກ</a:t>
                      </a:r>
                      <a:r>
                        <a:rPr lang="en-US" sz="2400" dirty="0">
                          <a:latin typeface="Phetsarath OT" panose="02000500000000020004" pitchFamily="2" charset="0"/>
                          <a:cs typeface="Phetsarath OT" panose="02000500000000020004" pitchFamily="2" charset="0"/>
                        </a:rPr>
                        <a:t>​</a:t>
                      </a:r>
                      <a:r>
                        <a:rPr lang="en-US" sz="2400" dirty="0" err="1">
                          <a:latin typeface="Phetsarath OT" panose="02000500000000020004" pitchFamily="2" charset="0"/>
                          <a:cs typeface="Phetsarath OT" panose="02000500000000020004" pitchFamily="2" charset="0"/>
                        </a:rPr>
                        <a:t>ຄົນ</a:t>
                      </a:r>
                      <a:r>
                        <a:rPr lang="en-US" sz="2400" dirty="0">
                          <a:latin typeface="Phetsarath OT" panose="02000500000000020004" pitchFamily="2" charset="0"/>
                          <a:cs typeface="Phetsarath OT" panose="02000500000000020004" pitchFamily="2" charset="0"/>
                        </a:rPr>
                        <a:t> </a:t>
                      </a:r>
                      <a:r>
                        <a:rPr lang="en-US" sz="2400" dirty="0" err="1">
                          <a:latin typeface="Phetsarath OT" panose="02000500000000020004" pitchFamily="2" charset="0"/>
                          <a:cs typeface="Phetsarath OT" panose="02000500000000020004" pitchFamily="2" charset="0"/>
                        </a:rPr>
                        <a:t>ແລະ</a:t>
                      </a:r>
                      <a:r>
                        <a:rPr lang="en-US" sz="2400" dirty="0">
                          <a:latin typeface="Phetsarath OT" panose="02000500000000020004" pitchFamily="2" charset="0"/>
                          <a:cs typeface="Phetsarath OT" panose="02000500000000020004" pitchFamily="2" charset="0"/>
                        </a:rPr>
                        <a:t> </a:t>
                      </a:r>
                      <a:r>
                        <a:rPr lang="en-US" sz="2400" dirty="0" err="1">
                          <a:latin typeface="Phetsarath OT" panose="02000500000000020004" pitchFamily="2" charset="0"/>
                          <a:cs typeface="Phetsarath OT" panose="02000500000000020004" pitchFamily="2" charset="0"/>
                        </a:rPr>
                        <a:t>ສັງ</a:t>
                      </a:r>
                      <a:r>
                        <a:rPr lang="en-US" sz="2400" dirty="0">
                          <a:latin typeface="Phetsarath OT" panose="02000500000000020004" pitchFamily="2" charset="0"/>
                          <a:cs typeface="Phetsarath OT" panose="02000500000000020004" pitchFamily="2" charset="0"/>
                        </a:rPr>
                        <a:t>​</a:t>
                      </a:r>
                      <a:r>
                        <a:rPr lang="en-US" sz="2400" dirty="0" err="1">
                          <a:latin typeface="Phetsarath OT" panose="02000500000000020004" pitchFamily="2" charset="0"/>
                          <a:cs typeface="Phetsarath OT" panose="02000500000000020004" pitchFamily="2" charset="0"/>
                        </a:rPr>
                        <a:t>ຄົມ</a:t>
                      </a:r>
                      <a:r>
                        <a:rPr lang="en-US" sz="2400" dirty="0">
                          <a:latin typeface="Phetsarath OT" panose="02000500000000020004" pitchFamily="2" charset="0"/>
                          <a:cs typeface="Phetsarath OT" panose="02000500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Phetsarath OT" panose="02000500000000020004" pitchFamily="2" charset="0"/>
                        <a:cs typeface="Phetsarath OT" panose="02000500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Phetsarath OT" panose="02000500000000020004" pitchFamily="2" charset="0"/>
                          <a:cs typeface="Phetsarath OT" panose="02000500000000020004" pitchFamily="2" charset="0"/>
                        </a:rPr>
                        <a:t>Personal and Social</a:t>
                      </a:r>
                    </a:p>
                    <a:p>
                      <a:endParaRPr lang="en-US" sz="2000" dirty="0">
                        <a:latin typeface="Phetsarath OT" panose="02000500000000020004" pitchFamily="2" charset="0"/>
                        <a:cs typeface="Phetsarath OT" panose="02000500000000020004" pitchFamily="2" charset="0"/>
                      </a:endParaRPr>
                    </a:p>
                  </a:txBody>
                  <a:tcPr/>
                </a:tc>
                <a:tc>
                  <a:txBody>
                    <a:bodyPr/>
                    <a:lstStyle/>
                    <a:p>
                      <a:r>
                        <a:rPr lang="en-US" sz="2000" dirty="0">
                          <a:latin typeface="Phetsarath OT" panose="02000500000000020004" pitchFamily="2" charset="0"/>
                          <a:cs typeface="Phetsarath OT" panose="02000500000000020004" pitchFamily="2" charset="0"/>
                        </a:rPr>
                        <a:t>P1: </a:t>
                      </a:r>
                      <a:r>
                        <a:rPr lang="en-US" sz="2000" dirty="0" err="1">
                          <a:latin typeface="Phetsarath OT" panose="02000500000000020004" pitchFamily="2" charset="0"/>
                          <a:cs typeface="Phetsarath OT" panose="02000500000000020004" pitchFamily="2" charset="0"/>
                        </a:rPr>
                        <a:t>ເສີມ</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ສ້າງ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ຄວາມ</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ຂອງມະ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ນຸດ</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ວັດ</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ນະ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ທຳ</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ຄຸນ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ຄ່າ</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ຄວາມ</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ເຊື່ອ</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ຖື</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ແລະ</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ສິດ</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ຂອງ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ບຸກ</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ຄົນ</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ກຸ່ມ</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ຄົນ</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ໃນ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ລະ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ດັບ</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ຊາດ</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ແລະ</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ພາກ</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ພື້ນ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ອາ</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ຊ່ຽນ</a:t>
                      </a:r>
                      <a:endParaRPr lang="en-US" sz="2000" dirty="0">
                        <a:latin typeface="Phetsarath OT" panose="02000500000000020004" pitchFamily="2" charset="0"/>
                        <a:cs typeface="Phetsarath OT" panose="02000500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Phetsarath OT" panose="02000500000000020004" pitchFamily="2" charset="0"/>
                          <a:cs typeface="Phetsarath OT" panose="02000500000000020004" pitchFamily="2" charset="0"/>
                        </a:rPr>
                        <a:t>P2: ​</a:t>
                      </a:r>
                      <a:r>
                        <a:rPr lang="en-US" sz="2000" dirty="0" err="1">
                          <a:latin typeface="Phetsarath OT" panose="02000500000000020004" pitchFamily="2" charset="0"/>
                          <a:cs typeface="Phetsarath OT" panose="02000500000000020004" pitchFamily="2" charset="0"/>
                        </a:rPr>
                        <a:t>ວາງ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ແຜນ</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ແລະ</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ຈັດ</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ຕັ້ງ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ປະ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ຕິ</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ບັດ</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ການ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ພັດ</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ນາ</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ວິ</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ຊາ</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ເພາະ</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ເພື່ອ</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ຍົກ</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ລະ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ດັບ</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ທັກ</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ສະ</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ຄວາມ</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ຮູ</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ແລະ</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ຄຸນ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ສົມ</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ບັດ</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ຄູ</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ອາ</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ຊີ</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ວະ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ສຶກ</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ສາ</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ທີ</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ສອດ</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ຄ່ອງ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ກັບ</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ການ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ຮຽນ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ຮູ</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ຕະຫຼອດ</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ຊີ</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ວິດ</a:t>
                      </a:r>
                      <a:endParaRPr lang="en-US" sz="2000" dirty="0">
                        <a:latin typeface="Phetsarath OT" panose="02000500000000020004" pitchFamily="2" charset="0"/>
                        <a:cs typeface="Phetsarath OT" panose="02000500000000020004" pitchFamily="2" charset="0"/>
                      </a:endParaRPr>
                    </a:p>
                  </a:txBody>
                  <a:tcPr/>
                </a:tc>
                <a:extLst>
                  <a:ext uri="{0D108BD9-81ED-4DB2-BD59-A6C34878D82A}">
                    <a16:rowId xmlns:a16="http://schemas.microsoft.com/office/drawing/2014/main" val="1623566988"/>
                  </a:ext>
                </a:extLst>
              </a:tr>
              <a:tr h="967032">
                <a:tc vMerge="1">
                  <a:txBody>
                    <a:bodyPr/>
                    <a:lstStyle/>
                    <a:p>
                      <a:endParaRPr lang="en-US" sz="2000" dirty="0">
                        <a:latin typeface="Phetsarath OT" panose="02000500000000020004" pitchFamily="2" charset="0"/>
                        <a:cs typeface="Phetsarath OT" panose="02000500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Phetsarath OT" panose="02000500000000020004" pitchFamily="2" charset="0"/>
                          <a:cs typeface="Phetsarath OT" panose="02000500000000020004" pitchFamily="2" charset="0"/>
                        </a:rPr>
                        <a:t>P3: ​</a:t>
                      </a:r>
                      <a:r>
                        <a:rPr lang="en-US" sz="2000" dirty="0" err="1">
                          <a:latin typeface="Phetsarath OT" panose="02000500000000020004" pitchFamily="2" charset="0"/>
                          <a:cs typeface="Phetsarath OT" panose="02000500000000020004" pitchFamily="2" charset="0"/>
                        </a:rPr>
                        <a:t>ນຳ</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ໃຊ</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ທັກ</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ທາງ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ລະ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ກິດ</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ແລະ</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ທັກ</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ທາງ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ຄົມ</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ເຂົ້າ</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ໃນ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ພາບ</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ແວດ</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ລ້ອມ</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ການ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ຮຽນ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ຮູ</a:t>
                      </a:r>
                      <a:r>
                        <a:rPr lang="en-US" sz="2000" dirty="0">
                          <a:latin typeface="Phetsarath OT" panose="02000500000000020004" pitchFamily="2" charset="0"/>
                          <a:cs typeface="Phetsarath OT" panose="02000500000000020004" pitchFamily="2"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Phetsarath OT" panose="02000500000000020004" pitchFamily="2" charset="0"/>
                          <a:cs typeface="Phetsarath OT" panose="02000500000000020004" pitchFamily="2" charset="0"/>
                        </a:rPr>
                        <a:t>P4: ​</a:t>
                      </a:r>
                      <a:r>
                        <a:rPr lang="en-US" sz="2000" dirty="0" err="1">
                          <a:latin typeface="Phetsarath OT" panose="02000500000000020004" pitchFamily="2" charset="0"/>
                          <a:cs typeface="Phetsarath OT" panose="02000500000000020004" pitchFamily="2" charset="0"/>
                        </a:rPr>
                        <a:t>ຈຳ</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ແນກ</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ແລະ</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ນຳ</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ໃຊ</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ກົດ</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ໝາຍ</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ແລະ</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ລະ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ບຽບ</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ຫຼັກ</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ການ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ຂອງ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ຖານ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ສຶກ</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ສາ</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ແລະ</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ດຳ</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ເນີນ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ການ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ໃຫ</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ສອດ</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ຄ່ອງ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ກັບ</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ລະ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ບຽບ</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ການ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ປົກ</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ປ້ອງ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ຊາວ</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ໜຸ່ມ</a:t>
                      </a:r>
                      <a:endParaRPr lang="en-US" sz="2000" dirty="0">
                        <a:latin typeface="Phetsarath OT" panose="02000500000000020004" pitchFamily="2" charset="0"/>
                        <a:cs typeface="Phetsarath OT" panose="02000500000000020004" pitchFamily="2" charset="0"/>
                      </a:endParaRPr>
                    </a:p>
                  </a:txBody>
                  <a:tcPr/>
                </a:tc>
                <a:extLst>
                  <a:ext uri="{0D108BD9-81ED-4DB2-BD59-A6C34878D82A}">
                    <a16:rowId xmlns:a16="http://schemas.microsoft.com/office/drawing/2014/main" val="1858365465"/>
                  </a:ext>
                </a:extLst>
              </a:tr>
              <a:tr h="820750">
                <a:tc vMerge="1">
                  <a:txBody>
                    <a:bodyPr/>
                    <a:lstStyle/>
                    <a:p>
                      <a:endParaRPr lang="en-US" sz="2000" dirty="0">
                        <a:latin typeface="Phetsarath OT" panose="02000500000000020004" pitchFamily="2" charset="0"/>
                        <a:cs typeface="Phetsarath OT" panose="02000500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Phetsarath OT" panose="02000500000000020004" pitchFamily="2" charset="0"/>
                          <a:cs typeface="Phetsarath OT" panose="02000500000000020004" pitchFamily="2" charset="0"/>
                        </a:rPr>
                        <a:t>P5: ​</a:t>
                      </a:r>
                      <a:r>
                        <a:rPr lang="en-US" sz="2000" dirty="0" err="1">
                          <a:latin typeface="Phetsarath OT" panose="02000500000000020004" pitchFamily="2" charset="0"/>
                          <a:cs typeface="Phetsarath OT" panose="02000500000000020004" pitchFamily="2" charset="0"/>
                        </a:rPr>
                        <a:t>ດຳ</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ເນີນ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ກິດ</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ຈະ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ກຳ</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ຮ່ວມ</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ກັບ</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ເພື່ອນ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ໃນ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ທິມ</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ງານ</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ເພື່ອ</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ຍົກ</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ລະ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ດັບ</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ການ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ຖ່າຍ</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ທອດ</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ວິ</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ຊາ</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ຊີບ</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ແລະ</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ການ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ພັດ</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ນາ</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ຖານ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ສຶກ</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ສາ</a:t>
                      </a:r>
                      <a:endParaRPr lang="en-US" sz="2000" dirty="0">
                        <a:latin typeface="Phetsarath OT" panose="02000500000000020004" pitchFamily="2" charset="0"/>
                        <a:cs typeface="Phetsarath OT" panose="02000500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Phetsarath OT" panose="02000500000000020004" pitchFamily="2" charset="0"/>
                          <a:cs typeface="Phetsarath OT" panose="02000500000000020004" pitchFamily="2" charset="0"/>
                        </a:rPr>
                        <a:t>P6: ​</a:t>
                      </a:r>
                      <a:r>
                        <a:rPr lang="en-US" sz="2000" dirty="0" err="1">
                          <a:latin typeface="Phetsarath OT" panose="02000500000000020004" pitchFamily="2" charset="0"/>
                          <a:cs typeface="Phetsarath OT" panose="02000500000000020004" pitchFamily="2" charset="0"/>
                        </a:rPr>
                        <a:t>ຕັ້ງ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ເປົ້າ</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ໝາຍ</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ທ້າ</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ທາຍ</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ແລະ</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ສ້າງ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ພາບ</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ແວດ</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ລ້ອມ</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ປອດ</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ໄພ</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ດຶງ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ດູດ</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ສຳ</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ລັບ</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ຜູ</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ຮຽນ</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ແລະ</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ພື້ນ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ຖານ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ທີ່ຍອມ</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ຮັບ</a:t>
                      </a:r>
                      <a:endParaRPr lang="en-US" sz="2000" dirty="0">
                        <a:latin typeface="Phetsarath OT" panose="02000500000000020004" pitchFamily="2" charset="0"/>
                        <a:cs typeface="Phetsarath OT" panose="02000500000000020004" pitchFamily="2" charset="0"/>
                      </a:endParaRPr>
                    </a:p>
                    <a:p>
                      <a:endParaRPr lang="en-US" sz="2000" dirty="0">
                        <a:latin typeface="Phetsarath OT" panose="02000500000000020004" pitchFamily="2" charset="0"/>
                        <a:cs typeface="Phetsarath OT" panose="02000500000000020004" pitchFamily="2" charset="0"/>
                      </a:endParaRPr>
                    </a:p>
                  </a:txBody>
                  <a:tcPr/>
                </a:tc>
                <a:extLst>
                  <a:ext uri="{0D108BD9-81ED-4DB2-BD59-A6C34878D82A}">
                    <a16:rowId xmlns:a16="http://schemas.microsoft.com/office/drawing/2014/main" val="3371545041"/>
                  </a:ext>
                </a:extLst>
              </a:tr>
              <a:tr h="967032">
                <a:tc vMerge="1">
                  <a:txBody>
                    <a:bodyPr/>
                    <a:lstStyle/>
                    <a:p>
                      <a:endParaRPr lang="en-US" sz="2000" dirty="0">
                        <a:latin typeface="Phetsarath OT" panose="02000500000000020004" pitchFamily="2" charset="0"/>
                        <a:cs typeface="Phetsarath OT" panose="02000500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Phetsarath OT" panose="02000500000000020004" pitchFamily="2" charset="0"/>
                          <a:cs typeface="Phetsarath OT" panose="02000500000000020004" pitchFamily="2" charset="0"/>
                        </a:rPr>
                        <a:t>P7: ​</a:t>
                      </a:r>
                      <a:r>
                        <a:rPr lang="en-US" sz="2000" dirty="0" err="1">
                          <a:latin typeface="Phetsarath OT" panose="02000500000000020004" pitchFamily="2" charset="0"/>
                          <a:cs typeface="Phetsarath OT" panose="02000500000000020004" pitchFamily="2" charset="0"/>
                        </a:rPr>
                        <a:t>ສົ່ງ</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ເສີມ</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ທັກ</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ຂຽວ</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ແລະ</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ຄວາມ</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ຍືນ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ຍົງ</a:t>
                      </a:r>
                      <a:r>
                        <a:rPr lang="en-US" sz="2000" dirty="0">
                          <a:latin typeface="Phetsarath OT" panose="02000500000000020004" pitchFamily="2" charset="0"/>
                          <a:cs typeface="Phetsarath OT" panose="02000500000000020004" pitchFamily="2" charset="0"/>
                        </a:rPr>
                        <a:t> </a:t>
                      </a:r>
                      <a:r>
                        <a:rPr lang="en-US" sz="2000" dirty="0" err="1">
                          <a:latin typeface="Phetsarath OT" panose="02000500000000020004" pitchFamily="2" charset="0"/>
                          <a:cs typeface="Phetsarath OT" panose="02000500000000020004" pitchFamily="2" charset="0"/>
                        </a:rPr>
                        <a:t>ໃນ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ສະ</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ພາບ</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ແວດ</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ລ້ອມ</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ການ</a:t>
                      </a:r>
                      <a:r>
                        <a:rPr lang="en-US" sz="2000" dirty="0">
                          <a:latin typeface="Phetsarath OT" panose="02000500000000020004" pitchFamily="2" charset="0"/>
                          <a:cs typeface="Phetsarath OT" panose="02000500000000020004" pitchFamily="2" charset="0"/>
                        </a:rPr>
                        <a:t>​</a:t>
                      </a:r>
                      <a:r>
                        <a:rPr lang="en-US" sz="2000" dirty="0" err="1">
                          <a:latin typeface="Phetsarath OT" panose="02000500000000020004" pitchFamily="2" charset="0"/>
                          <a:cs typeface="Phetsarath OT" panose="02000500000000020004" pitchFamily="2" charset="0"/>
                        </a:rPr>
                        <a:t>ຮຽນ</a:t>
                      </a:r>
                      <a:endParaRPr lang="en-US" sz="2000" dirty="0">
                        <a:latin typeface="Phetsarath OT" panose="02000500000000020004" pitchFamily="2" charset="0"/>
                        <a:cs typeface="Phetsarath OT" panose="02000500000000020004" pitchFamily="2" charset="0"/>
                      </a:endParaRPr>
                    </a:p>
                  </a:txBody>
                  <a:tcPr/>
                </a:tc>
                <a:tc>
                  <a:txBody>
                    <a:bodyPr/>
                    <a:lstStyle/>
                    <a:p>
                      <a:endParaRPr lang="en-US" sz="2000" dirty="0">
                        <a:latin typeface="Phetsarath OT" panose="02000500000000020004" pitchFamily="2" charset="0"/>
                        <a:cs typeface="Phetsarath OT" panose="02000500000000020004" pitchFamily="2" charset="0"/>
                      </a:endParaRPr>
                    </a:p>
                  </a:txBody>
                  <a:tcPr/>
                </a:tc>
                <a:extLst>
                  <a:ext uri="{0D108BD9-81ED-4DB2-BD59-A6C34878D82A}">
                    <a16:rowId xmlns:a16="http://schemas.microsoft.com/office/drawing/2014/main" val="1447077001"/>
                  </a:ext>
                </a:extLst>
              </a:tr>
            </a:tbl>
          </a:graphicData>
        </a:graphic>
      </p:graphicFrame>
    </p:spTree>
    <p:extLst>
      <p:ext uri="{BB962C8B-B14F-4D97-AF65-F5344CB8AC3E}">
        <p14:creationId xmlns:p14="http://schemas.microsoft.com/office/powerpoint/2010/main" val="1509632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4332</TotalTime>
  <Words>2928</Words>
  <Application>Microsoft Office PowerPoint</Application>
  <PresentationFormat>Widescreen</PresentationFormat>
  <Paragraphs>166</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Calibri Light</vt:lpstr>
      <vt:lpstr>Phetsarath OT</vt:lpstr>
      <vt:lpstr>Office Theme</vt:lpstr>
      <vt:lpstr>Document</vt:lpstr>
      <vt:lpstr>PowerPoint Presentation</vt:lpstr>
      <vt:lpstr>ມາດ​ຕະ​ຖານ​ຄູ​ອາ​ຊີ​ວະ​ສຶກ​ສາ ອາ​ຊ່ຽນ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somlith virivong</dc:creator>
  <cp:lastModifiedBy>sayphin Louangphone</cp:lastModifiedBy>
  <cp:revision>17</cp:revision>
  <cp:lastPrinted>2023-05-11T08:51:49Z</cp:lastPrinted>
  <dcterms:created xsi:type="dcterms:W3CDTF">2023-02-27T09:19:57Z</dcterms:created>
  <dcterms:modified xsi:type="dcterms:W3CDTF">2023-06-08T06:52:56Z</dcterms:modified>
</cp:coreProperties>
</file>